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56" r:id="rId5"/>
    <p:sldId id="257" r:id="rId6"/>
    <p:sldId id="272" r:id="rId7"/>
    <p:sldId id="258" r:id="rId8"/>
    <p:sldId id="259" r:id="rId9"/>
    <p:sldId id="260" r:id="rId10"/>
    <p:sldId id="261" r:id="rId11"/>
    <p:sldId id="262" r:id="rId12"/>
    <p:sldId id="263" r:id="rId13"/>
    <p:sldId id="264" r:id="rId14"/>
    <p:sldId id="265" r:id="rId15"/>
    <p:sldId id="278" r:id="rId16"/>
    <p:sldId id="280" r:id="rId17"/>
    <p:sldId id="281" r:id="rId18"/>
    <p:sldId id="282" r:id="rId19"/>
    <p:sldId id="283" r:id="rId20"/>
    <p:sldId id="266" r:id="rId21"/>
    <p:sldId id="279" r:id="rId22"/>
    <p:sldId id="267" r:id="rId23"/>
    <p:sldId id="274" r:id="rId24"/>
    <p:sldId id="275" r:id="rId25"/>
    <p:sldId id="268" r:id="rId26"/>
    <p:sldId id="276" r:id="rId27"/>
    <p:sldId id="2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D00"/>
    <a:srgbClr val="002166"/>
    <a:srgbClr val="FF7000"/>
    <a:srgbClr val="4AD1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210" y="850"/>
      </p:cViewPr>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yn Kelly (Cardiff and Vale UHB - Communication, Arts, Health Charity and Engagement)" userId="cf645789-ba35-47c3-b5b5-83d607acaedd" providerId="ADAL" clId="{2D99141A-4D15-4F8A-848B-B85C8A770654}"/>
    <pc:docChg chg="undo custSel delSld modSld modMainMaster">
      <pc:chgData name="Robyn Kelly (Cardiff and Vale UHB - Communication, Arts, Health Charity and Engagement)" userId="cf645789-ba35-47c3-b5b5-83d607acaedd" providerId="ADAL" clId="{2D99141A-4D15-4F8A-848B-B85C8A770654}" dt="2023-11-16T15:54:34.763" v="231" actId="2696"/>
      <pc:docMkLst>
        <pc:docMk/>
      </pc:docMkLst>
      <pc:sldChg chg="modSp">
        <pc:chgData name="Robyn Kelly (Cardiff and Vale UHB - Communication, Arts, Health Charity and Engagement)" userId="cf645789-ba35-47c3-b5b5-83d607acaedd" providerId="ADAL" clId="{2D99141A-4D15-4F8A-848B-B85C8A770654}" dt="2023-11-16T15:47:25.024" v="193" actId="207"/>
        <pc:sldMkLst>
          <pc:docMk/>
          <pc:sldMk cId="3352598602" sldId="260"/>
        </pc:sldMkLst>
        <pc:spChg chg="mod modCrop">
          <ac:chgData name="Robyn Kelly (Cardiff and Vale UHB - Communication, Arts, Health Charity and Engagement)" userId="cf645789-ba35-47c3-b5b5-83d607acaedd" providerId="ADAL" clId="{2D99141A-4D15-4F8A-848B-B85C8A770654}" dt="2023-11-16T15:47:25.024" v="193" actId="207"/>
          <ac:spMkLst>
            <pc:docMk/>
            <pc:sldMk cId="3352598602" sldId="260"/>
            <ac:spMk id="5" creationId="{7C388255-8F29-FC5E-9376-E42A3D3090FE}"/>
          </ac:spMkLst>
        </pc:spChg>
      </pc:sldChg>
      <pc:sldChg chg="modSp">
        <pc:chgData name="Robyn Kelly (Cardiff and Vale UHB - Communication, Arts, Health Charity and Engagement)" userId="cf645789-ba35-47c3-b5b5-83d607acaedd" providerId="ADAL" clId="{2D99141A-4D15-4F8A-848B-B85C8A770654}" dt="2023-11-16T15:47:56.927" v="195" actId="18131"/>
        <pc:sldMkLst>
          <pc:docMk/>
          <pc:sldMk cId="171439361" sldId="263"/>
        </pc:sldMkLst>
        <pc:spChg chg="mod modCrop">
          <ac:chgData name="Robyn Kelly (Cardiff and Vale UHB - Communication, Arts, Health Charity and Engagement)" userId="cf645789-ba35-47c3-b5b5-83d607acaedd" providerId="ADAL" clId="{2D99141A-4D15-4F8A-848B-B85C8A770654}" dt="2023-11-16T15:47:56.927" v="195" actId="18131"/>
          <ac:spMkLst>
            <pc:docMk/>
            <pc:sldMk cId="171439361" sldId="263"/>
            <ac:spMk id="15" creationId="{C4D58C2B-F209-43F0-9805-5B9100079E97}"/>
          </ac:spMkLst>
        </pc:spChg>
      </pc:sldChg>
      <pc:sldChg chg="modSp">
        <pc:chgData name="Robyn Kelly (Cardiff and Vale UHB - Communication, Arts, Health Charity and Engagement)" userId="cf645789-ba35-47c3-b5b5-83d607acaedd" providerId="ADAL" clId="{2D99141A-4D15-4F8A-848B-B85C8A770654}" dt="2023-11-16T15:49:14.819" v="205" actId="18131"/>
        <pc:sldMkLst>
          <pc:docMk/>
          <pc:sldMk cId="4235477812" sldId="265"/>
        </pc:sldMkLst>
        <pc:spChg chg="mod modCrop">
          <ac:chgData name="Robyn Kelly (Cardiff and Vale UHB - Communication, Arts, Health Charity and Engagement)" userId="cf645789-ba35-47c3-b5b5-83d607acaedd" providerId="ADAL" clId="{2D99141A-4D15-4F8A-848B-B85C8A770654}" dt="2023-11-16T15:49:14.819" v="205" actId="18131"/>
          <ac:spMkLst>
            <pc:docMk/>
            <pc:sldMk cId="4235477812" sldId="265"/>
            <ac:spMk id="5" creationId="{BEACBF51-FDD0-40B2-93E9-83744FC8AC47}"/>
          </ac:spMkLst>
        </pc:spChg>
      </pc:sldChg>
      <pc:sldChg chg="modSp">
        <pc:chgData name="Robyn Kelly (Cardiff and Vale UHB - Communication, Arts, Health Charity and Engagement)" userId="cf645789-ba35-47c3-b5b5-83d607acaedd" providerId="ADAL" clId="{2D99141A-4D15-4F8A-848B-B85C8A770654}" dt="2023-11-16T15:52:16.280" v="218" actId="18131"/>
        <pc:sldMkLst>
          <pc:docMk/>
          <pc:sldMk cId="3489274357" sldId="266"/>
        </pc:sldMkLst>
        <pc:spChg chg="mod modCrop">
          <ac:chgData name="Robyn Kelly (Cardiff and Vale UHB - Communication, Arts, Health Charity and Engagement)" userId="cf645789-ba35-47c3-b5b5-83d607acaedd" providerId="ADAL" clId="{2D99141A-4D15-4F8A-848B-B85C8A770654}" dt="2023-11-16T15:52:16.280" v="218" actId="18131"/>
          <ac:spMkLst>
            <pc:docMk/>
            <pc:sldMk cId="3489274357" sldId="266"/>
            <ac:spMk id="5" creationId="{1E8DC67E-DBAA-4641-99AB-CA515AED792D}"/>
          </ac:spMkLst>
        </pc:spChg>
      </pc:sldChg>
      <pc:sldChg chg="modSp">
        <pc:chgData name="Robyn Kelly (Cardiff and Vale UHB - Communication, Arts, Health Charity and Engagement)" userId="cf645789-ba35-47c3-b5b5-83d607acaedd" providerId="ADAL" clId="{2D99141A-4D15-4F8A-848B-B85C8A770654}" dt="2023-11-16T15:45:53.481" v="185" actId="20577"/>
        <pc:sldMkLst>
          <pc:docMk/>
          <pc:sldMk cId="1928239644" sldId="273"/>
        </pc:sldMkLst>
        <pc:graphicFrameChg chg="modGraphic">
          <ac:chgData name="Robyn Kelly (Cardiff and Vale UHB - Communication, Arts, Health Charity and Engagement)" userId="cf645789-ba35-47c3-b5b5-83d607acaedd" providerId="ADAL" clId="{2D99141A-4D15-4F8A-848B-B85C8A770654}" dt="2023-11-16T15:45:53.481" v="185" actId="20577"/>
          <ac:graphicFrameMkLst>
            <pc:docMk/>
            <pc:sldMk cId="1928239644" sldId="273"/>
            <ac:graphicFrameMk id="6" creationId="{BB25F60D-FD5F-4CD4-AD72-98FF0EEE5AB5}"/>
          </ac:graphicFrameMkLst>
        </pc:graphicFrameChg>
      </pc:sldChg>
      <pc:sldChg chg="del">
        <pc:chgData name="Robyn Kelly (Cardiff and Vale UHB - Communication, Arts, Health Charity and Engagement)" userId="cf645789-ba35-47c3-b5b5-83d607acaedd" providerId="ADAL" clId="{2D99141A-4D15-4F8A-848B-B85C8A770654}" dt="2023-11-16T15:54:17.552" v="230" actId="2696"/>
        <pc:sldMkLst>
          <pc:docMk/>
          <pc:sldMk cId="2482929516" sldId="277"/>
        </pc:sldMkLst>
      </pc:sldChg>
      <pc:sldChg chg="modSp">
        <pc:chgData name="Robyn Kelly (Cardiff and Vale UHB - Communication, Arts, Health Charity and Engagement)" userId="cf645789-ba35-47c3-b5b5-83d607acaedd" providerId="ADAL" clId="{2D99141A-4D15-4F8A-848B-B85C8A770654}" dt="2023-11-16T15:49:46.683" v="206" actId="207"/>
        <pc:sldMkLst>
          <pc:docMk/>
          <pc:sldMk cId="1554800573" sldId="278"/>
        </pc:sldMkLst>
        <pc:spChg chg="mod">
          <ac:chgData name="Robyn Kelly (Cardiff and Vale UHB - Communication, Arts, Health Charity and Engagement)" userId="cf645789-ba35-47c3-b5b5-83d607acaedd" providerId="ADAL" clId="{2D99141A-4D15-4F8A-848B-B85C8A770654}" dt="2023-11-16T15:49:46.683" v="206" actId="207"/>
          <ac:spMkLst>
            <pc:docMk/>
            <pc:sldMk cId="1554800573" sldId="278"/>
            <ac:spMk id="5" creationId="{BEACBF51-FDD0-40B2-93E9-83744FC8AC47}"/>
          </ac:spMkLst>
        </pc:spChg>
      </pc:sldChg>
      <pc:sldChg chg="modSp">
        <pc:chgData name="Robyn Kelly (Cardiff and Vale UHB - Communication, Arts, Health Charity and Engagement)" userId="cf645789-ba35-47c3-b5b5-83d607acaedd" providerId="ADAL" clId="{2D99141A-4D15-4F8A-848B-B85C8A770654}" dt="2023-11-16T15:54:00.434" v="229" actId="18131"/>
        <pc:sldMkLst>
          <pc:docMk/>
          <pc:sldMk cId="3255015296" sldId="279"/>
        </pc:sldMkLst>
        <pc:spChg chg="mod modCrop">
          <ac:chgData name="Robyn Kelly (Cardiff and Vale UHB - Communication, Arts, Health Charity and Engagement)" userId="cf645789-ba35-47c3-b5b5-83d607acaedd" providerId="ADAL" clId="{2D99141A-4D15-4F8A-848B-B85C8A770654}" dt="2023-11-16T15:54:00.434" v="229" actId="18131"/>
          <ac:spMkLst>
            <pc:docMk/>
            <pc:sldMk cId="3255015296" sldId="279"/>
            <ac:spMk id="5" creationId="{1E8DC67E-DBAA-4641-99AB-CA515AED792D}"/>
          </ac:spMkLst>
        </pc:spChg>
      </pc:sldChg>
      <pc:sldChg chg="modSp">
        <pc:chgData name="Robyn Kelly (Cardiff and Vale UHB - Communication, Arts, Health Charity and Engagement)" userId="cf645789-ba35-47c3-b5b5-83d607acaedd" providerId="ADAL" clId="{2D99141A-4D15-4F8A-848B-B85C8A770654}" dt="2023-11-16T15:50:13.772" v="208" actId="18131"/>
        <pc:sldMkLst>
          <pc:docMk/>
          <pc:sldMk cId="3115971235" sldId="280"/>
        </pc:sldMkLst>
        <pc:spChg chg="mod modCrop">
          <ac:chgData name="Robyn Kelly (Cardiff and Vale UHB - Communication, Arts, Health Charity and Engagement)" userId="cf645789-ba35-47c3-b5b5-83d607acaedd" providerId="ADAL" clId="{2D99141A-4D15-4F8A-848B-B85C8A770654}" dt="2023-11-16T15:50:13.772" v="208" actId="18131"/>
          <ac:spMkLst>
            <pc:docMk/>
            <pc:sldMk cId="3115971235" sldId="280"/>
            <ac:spMk id="5" creationId="{BEACBF51-FDD0-40B2-93E9-83744FC8AC47}"/>
          </ac:spMkLst>
        </pc:spChg>
      </pc:sldChg>
      <pc:sldChg chg="modSp">
        <pc:chgData name="Robyn Kelly (Cardiff and Vale UHB - Communication, Arts, Health Charity and Engagement)" userId="cf645789-ba35-47c3-b5b5-83d607acaedd" providerId="ADAL" clId="{2D99141A-4D15-4F8A-848B-B85C8A770654}" dt="2023-11-16T15:50:37.115" v="210" actId="18131"/>
        <pc:sldMkLst>
          <pc:docMk/>
          <pc:sldMk cId="614928155" sldId="281"/>
        </pc:sldMkLst>
        <pc:spChg chg="mod modCrop">
          <ac:chgData name="Robyn Kelly (Cardiff and Vale UHB - Communication, Arts, Health Charity and Engagement)" userId="cf645789-ba35-47c3-b5b5-83d607acaedd" providerId="ADAL" clId="{2D99141A-4D15-4F8A-848B-B85C8A770654}" dt="2023-11-16T15:50:37.115" v="210" actId="18131"/>
          <ac:spMkLst>
            <pc:docMk/>
            <pc:sldMk cId="614928155" sldId="281"/>
            <ac:spMk id="5" creationId="{BEACBF51-FDD0-40B2-93E9-83744FC8AC47}"/>
          </ac:spMkLst>
        </pc:spChg>
      </pc:sldChg>
      <pc:sldChg chg="modSp">
        <pc:chgData name="Robyn Kelly (Cardiff and Vale UHB - Communication, Arts, Health Charity and Engagement)" userId="cf645789-ba35-47c3-b5b5-83d607acaedd" providerId="ADAL" clId="{2D99141A-4D15-4F8A-848B-B85C8A770654}" dt="2023-11-16T15:51:04.507" v="212" actId="18131"/>
        <pc:sldMkLst>
          <pc:docMk/>
          <pc:sldMk cId="1104063527" sldId="282"/>
        </pc:sldMkLst>
        <pc:spChg chg="mod modCrop">
          <ac:chgData name="Robyn Kelly (Cardiff and Vale UHB - Communication, Arts, Health Charity and Engagement)" userId="cf645789-ba35-47c3-b5b5-83d607acaedd" providerId="ADAL" clId="{2D99141A-4D15-4F8A-848B-B85C8A770654}" dt="2023-11-16T15:51:04.507" v="212" actId="18131"/>
          <ac:spMkLst>
            <pc:docMk/>
            <pc:sldMk cId="1104063527" sldId="282"/>
            <ac:spMk id="5" creationId="{BEACBF51-FDD0-40B2-93E9-83744FC8AC47}"/>
          </ac:spMkLst>
        </pc:spChg>
      </pc:sldChg>
      <pc:sldChg chg="modSp">
        <pc:chgData name="Robyn Kelly (Cardiff and Vale UHB - Communication, Arts, Health Charity and Engagement)" userId="cf645789-ba35-47c3-b5b5-83d607acaedd" providerId="ADAL" clId="{2D99141A-4D15-4F8A-848B-B85C8A770654}" dt="2023-11-16T15:51:42.963" v="216" actId="18131"/>
        <pc:sldMkLst>
          <pc:docMk/>
          <pc:sldMk cId="3411747640" sldId="283"/>
        </pc:sldMkLst>
        <pc:spChg chg="mod modCrop">
          <ac:chgData name="Robyn Kelly (Cardiff and Vale UHB - Communication, Arts, Health Charity and Engagement)" userId="cf645789-ba35-47c3-b5b5-83d607acaedd" providerId="ADAL" clId="{2D99141A-4D15-4F8A-848B-B85C8A770654}" dt="2023-11-16T15:51:42.963" v="216" actId="18131"/>
          <ac:spMkLst>
            <pc:docMk/>
            <pc:sldMk cId="3411747640" sldId="283"/>
            <ac:spMk id="5" creationId="{BEACBF51-FDD0-40B2-93E9-83744FC8AC47}"/>
          </ac:spMkLst>
        </pc:spChg>
      </pc:sldChg>
      <pc:sldMasterChg chg="delSldLayout modSldLayout">
        <pc:chgData name="Robyn Kelly (Cardiff and Vale UHB - Communication, Arts, Health Charity and Engagement)" userId="cf645789-ba35-47c3-b5b5-83d607acaedd" providerId="ADAL" clId="{2D99141A-4D15-4F8A-848B-B85C8A770654}" dt="2023-11-16T15:54:34.763" v="231" actId="2696"/>
        <pc:sldMasterMkLst>
          <pc:docMk/>
          <pc:sldMasterMk cId="959553057" sldId="2147483648"/>
        </pc:sldMasterMkLst>
        <pc:sldLayoutChg chg="modSp">
          <pc:chgData name="Robyn Kelly (Cardiff and Vale UHB - Communication, Arts, Health Charity and Engagement)" userId="cf645789-ba35-47c3-b5b5-83d607acaedd" providerId="ADAL" clId="{2D99141A-4D15-4F8A-848B-B85C8A770654}" dt="2023-11-16T15:26:18.783" v="8" actId="207"/>
          <pc:sldLayoutMkLst>
            <pc:docMk/>
            <pc:sldMasterMk cId="959553057" sldId="2147483648"/>
            <pc:sldLayoutMk cId="3346891490" sldId="2147483660"/>
          </pc:sldLayoutMkLst>
          <pc:spChg chg="mod">
            <ac:chgData name="Robyn Kelly (Cardiff and Vale UHB - Communication, Arts, Health Charity and Engagement)" userId="cf645789-ba35-47c3-b5b5-83d607acaedd" providerId="ADAL" clId="{2D99141A-4D15-4F8A-848B-B85C8A770654}" dt="2023-11-16T15:26:18.783" v="8" actId="207"/>
            <ac:spMkLst>
              <pc:docMk/>
              <pc:sldMasterMk cId="959553057" sldId="2147483648"/>
              <pc:sldLayoutMk cId="3346891490" sldId="2147483660"/>
              <ac:spMk id="5" creationId="{231A8127-C726-495F-AB01-99CFE83EDB09}"/>
            </ac:spMkLst>
          </pc:spChg>
          <pc:picChg chg="mod">
            <ac:chgData name="Robyn Kelly (Cardiff and Vale UHB - Communication, Arts, Health Charity and Engagement)" userId="cf645789-ba35-47c3-b5b5-83d607acaedd" providerId="ADAL" clId="{2D99141A-4D15-4F8A-848B-B85C8A770654}" dt="2023-11-16T15:25:48.804" v="0" actId="14826"/>
            <ac:picMkLst>
              <pc:docMk/>
              <pc:sldMasterMk cId="959553057" sldId="2147483648"/>
              <pc:sldLayoutMk cId="3346891490" sldId="2147483660"/>
              <ac:picMk id="46" creationId="{EF8B398B-BA9D-460B-BBC4-8B940955A718}"/>
            </ac:picMkLst>
          </pc:picChg>
        </pc:sldLayoutChg>
        <pc:sldLayoutChg chg="modSp">
          <pc:chgData name="Robyn Kelly (Cardiff and Vale UHB - Communication, Arts, Health Charity and Engagement)" userId="cf645789-ba35-47c3-b5b5-83d607acaedd" providerId="ADAL" clId="{2D99141A-4D15-4F8A-848B-B85C8A770654}" dt="2023-11-16T15:29:35.684" v="49" actId="2085"/>
          <pc:sldLayoutMkLst>
            <pc:docMk/>
            <pc:sldMasterMk cId="959553057" sldId="2147483648"/>
            <pc:sldLayoutMk cId="36015909" sldId="2147483661"/>
          </pc:sldLayoutMkLst>
          <pc:spChg chg="mod modCrop">
            <ac:chgData name="Robyn Kelly (Cardiff and Vale UHB - Communication, Arts, Health Charity and Engagement)" userId="cf645789-ba35-47c3-b5b5-83d607acaedd" providerId="ADAL" clId="{2D99141A-4D15-4F8A-848B-B85C8A770654}" dt="2023-11-16T15:29:35.684" v="49" actId="2085"/>
            <ac:spMkLst>
              <pc:docMk/>
              <pc:sldMasterMk cId="959553057" sldId="2147483648"/>
              <pc:sldLayoutMk cId="36015909" sldId="2147483661"/>
              <ac:spMk id="2" creationId="{3BC8CB18-0003-409D-AEAC-9B01CBC5C9D8}"/>
            </ac:spMkLst>
          </pc:spChg>
          <pc:picChg chg="mod">
            <ac:chgData name="Robyn Kelly (Cardiff and Vale UHB - Communication, Arts, Health Charity and Engagement)" userId="cf645789-ba35-47c3-b5b5-83d607acaedd" providerId="ADAL" clId="{2D99141A-4D15-4F8A-848B-B85C8A770654}" dt="2023-11-16T15:26:40.273" v="9" actId="14826"/>
            <ac:picMkLst>
              <pc:docMk/>
              <pc:sldMasterMk cId="959553057" sldId="2147483648"/>
              <pc:sldLayoutMk cId="36015909" sldId="2147483661"/>
              <ac:picMk id="4" creationId="{4754BCE8-C2E4-4144-8B8A-3503265C5ECF}"/>
            </ac:picMkLst>
          </pc:picChg>
          <pc:picChg chg="mod modCrop">
            <ac:chgData name="Robyn Kelly (Cardiff and Vale UHB - Communication, Arts, Health Charity and Engagement)" userId="cf645789-ba35-47c3-b5b5-83d607acaedd" providerId="ADAL" clId="{2D99141A-4D15-4F8A-848B-B85C8A770654}" dt="2023-11-16T15:27:22.637" v="37" actId="732"/>
            <ac:picMkLst>
              <pc:docMk/>
              <pc:sldMasterMk cId="959553057" sldId="2147483648"/>
              <pc:sldLayoutMk cId="36015909" sldId="2147483661"/>
              <ac:picMk id="47" creationId="{14AE439D-C4B4-48FC-B4F2-5A3561053A96}"/>
            </ac:picMkLst>
          </pc:picChg>
        </pc:sldLayoutChg>
        <pc:sldLayoutChg chg="modSp">
          <pc:chgData name="Robyn Kelly (Cardiff and Vale UHB - Communication, Arts, Health Charity and Engagement)" userId="cf645789-ba35-47c3-b5b5-83d607acaedd" providerId="ADAL" clId="{2D99141A-4D15-4F8A-848B-B85C8A770654}" dt="2023-11-16T15:30:16.162" v="52" actId="14826"/>
          <pc:sldLayoutMkLst>
            <pc:docMk/>
            <pc:sldMasterMk cId="959553057" sldId="2147483648"/>
            <pc:sldLayoutMk cId="2897908415" sldId="2147483664"/>
          </pc:sldLayoutMkLst>
          <pc:spChg chg="mod">
            <ac:chgData name="Robyn Kelly (Cardiff and Vale UHB - Communication, Arts, Health Charity and Engagement)" userId="cf645789-ba35-47c3-b5b5-83d607acaedd" providerId="ADAL" clId="{2D99141A-4D15-4F8A-848B-B85C8A770654}" dt="2023-11-16T15:29:58.023" v="51" actId="207"/>
            <ac:spMkLst>
              <pc:docMk/>
              <pc:sldMasterMk cId="959553057" sldId="2147483648"/>
              <pc:sldLayoutMk cId="2897908415" sldId="2147483664"/>
              <ac:spMk id="11" creationId="{1541AAA3-7BB5-45B7-A52C-6D0B740DD244}"/>
            </ac:spMkLst>
          </pc:spChg>
          <pc:picChg chg="mod">
            <ac:chgData name="Robyn Kelly (Cardiff and Vale UHB - Communication, Arts, Health Charity and Engagement)" userId="cf645789-ba35-47c3-b5b5-83d607acaedd" providerId="ADAL" clId="{2D99141A-4D15-4F8A-848B-B85C8A770654}" dt="2023-11-16T15:30:16.162" v="52" actId="14826"/>
            <ac:picMkLst>
              <pc:docMk/>
              <pc:sldMasterMk cId="959553057" sldId="2147483648"/>
              <pc:sldLayoutMk cId="2897908415" sldId="2147483664"/>
              <ac:picMk id="5" creationId="{0A925AEC-1FEE-4189-8D0F-559F5BFB1875}"/>
            </ac:picMkLst>
          </pc:picChg>
        </pc:sldLayoutChg>
        <pc:sldLayoutChg chg="addSp delSp">
          <pc:chgData name="Robyn Kelly (Cardiff and Vale UHB - Communication, Arts, Health Charity and Engagement)" userId="cf645789-ba35-47c3-b5b5-83d607acaedd" providerId="ADAL" clId="{2D99141A-4D15-4F8A-848B-B85C8A770654}" dt="2023-11-16T15:30:27.287" v="54"/>
          <pc:sldLayoutMkLst>
            <pc:docMk/>
            <pc:sldMasterMk cId="959553057" sldId="2147483648"/>
            <pc:sldLayoutMk cId="210039643" sldId="2147483665"/>
          </pc:sldLayoutMkLst>
          <pc:spChg chg="del">
            <ac:chgData name="Robyn Kelly (Cardiff and Vale UHB - Communication, Arts, Health Charity and Engagement)" userId="cf645789-ba35-47c3-b5b5-83d607acaedd" providerId="ADAL" clId="{2D99141A-4D15-4F8A-848B-B85C8A770654}" dt="2023-11-16T15:30:26.330" v="53" actId="478"/>
            <ac:spMkLst>
              <pc:docMk/>
              <pc:sldMasterMk cId="959553057" sldId="2147483648"/>
              <pc:sldLayoutMk cId="210039643" sldId="2147483665"/>
              <ac:spMk id="9" creationId="{F7BF92BE-7E24-413B-B529-4A9C14F4AC8F}"/>
            </ac:spMkLst>
          </pc:spChg>
          <pc:spChg chg="add">
            <ac:chgData name="Robyn Kelly (Cardiff and Vale UHB - Communication, Arts, Health Charity and Engagement)" userId="cf645789-ba35-47c3-b5b5-83d607acaedd" providerId="ADAL" clId="{2D99141A-4D15-4F8A-848B-B85C8A770654}" dt="2023-11-16T15:30:27.287" v="54"/>
            <ac:spMkLst>
              <pc:docMk/>
              <pc:sldMasterMk cId="959553057" sldId="2147483648"/>
              <pc:sldLayoutMk cId="210039643" sldId="2147483665"/>
              <ac:spMk id="11" creationId="{F8039856-CF0B-4BD5-818D-0B6F83ABF886}"/>
            </ac:spMkLst>
          </pc:spChg>
          <pc:picChg chg="del">
            <ac:chgData name="Robyn Kelly (Cardiff and Vale UHB - Communication, Arts, Health Charity and Engagement)" userId="cf645789-ba35-47c3-b5b5-83d607acaedd" providerId="ADAL" clId="{2D99141A-4D15-4F8A-848B-B85C8A770654}" dt="2023-11-16T15:30:26.330" v="53" actId="478"/>
            <ac:picMkLst>
              <pc:docMk/>
              <pc:sldMasterMk cId="959553057" sldId="2147483648"/>
              <pc:sldLayoutMk cId="210039643" sldId="2147483665"/>
              <ac:picMk id="10" creationId="{CCF2A572-293B-4736-8BE3-ACADCEB80B46}"/>
            </ac:picMkLst>
          </pc:picChg>
          <pc:picChg chg="add">
            <ac:chgData name="Robyn Kelly (Cardiff and Vale UHB - Communication, Arts, Health Charity and Engagement)" userId="cf645789-ba35-47c3-b5b5-83d607acaedd" providerId="ADAL" clId="{2D99141A-4D15-4F8A-848B-B85C8A770654}" dt="2023-11-16T15:30:27.287" v="54"/>
            <ac:picMkLst>
              <pc:docMk/>
              <pc:sldMasterMk cId="959553057" sldId="2147483648"/>
              <pc:sldLayoutMk cId="210039643" sldId="2147483665"/>
              <ac:picMk id="12" creationId="{DB6EC51D-7690-47D4-B613-1B831004D7CA}"/>
            </ac:picMkLst>
          </pc:picChg>
        </pc:sldLayoutChg>
        <pc:sldLayoutChg chg="addSp delSp modSp">
          <pc:chgData name="Robyn Kelly (Cardiff and Vale UHB - Communication, Arts, Health Charity and Engagement)" userId="cf645789-ba35-47c3-b5b5-83d607acaedd" providerId="ADAL" clId="{2D99141A-4D15-4F8A-848B-B85C8A770654}" dt="2023-11-16T15:37:51.348" v="119" actId="165"/>
          <pc:sldLayoutMkLst>
            <pc:docMk/>
            <pc:sldMasterMk cId="959553057" sldId="2147483648"/>
            <pc:sldLayoutMk cId="2192777559" sldId="2147483666"/>
          </pc:sldLayoutMkLst>
          <pc:grpChg chg="add mod">
            <ac:chgData name="Robyn Kelly (Cardiff and Vale UHB - Communication, Arts, Health Charity and Engagement)" userId="cf645789-ba35-47c3-b5b5-83d607acaedd" providerId="ADAL" clId="{2D99141A-4D15-4F8A-848B-B85C8A770654}" dt="2023-11-16T15:33:30.687" v="62" actId="164"/>
            <ac:grpSpMkLst>
              <pc:docMk/>
              <pc:sldMasterMk cId="959553057" sldId="2147483648"/>
              <pc:sldLayoutMk cId="2192777559" sldId="2147483666"/>
              <ac:grpSpMk id="2" creationId="{35B796CC-6E63-451F-A514-5931FF75F2F4}"/>
            </ac:grpSpMkLst>
          </pc:grpChg>
          <pc:grpChg chg="del">
            <ac:chgData name="Robyn Kelly (Cardiff and Vale UHB - Communication, Arts, Health Charity and Engagement)" userId="cf645789-ba35-47c3-b5b5-83d607acaedd" providerId="ADAL" clId="{2D99141A-4D15-4F8A-848B-B85C8A770654}" dt="2023-11-16T15:30:39.249" v="55" actId="165"/>
            <ac:grpSpMkLst>
              <pc:docMk/>
              <pc:sldMasterMk cId="959553057" sldId="2147483648"/>
              <pc:sldLayoutMk cId="2192777559" sldId="2147483666"/>
              <ac:grpSpMk id="5" creationId="{9B537134-0938-486C-A6FD-B2D5907C916E}"/>
            </ac:grpSpMkLst>
          </pc:grpChg>
          <pc:grpChg chg="add del mod">
            <ac:chgData name="Robyn Kelly (Cardiff and Vale UHB - Communication, Arts, Health Charity and Engagement)" userId="cf645789-ba35-47c3-b5b5-83d607acaedd" providerId="ADAL" clId="{2D99141A-4D15-4F8A-848B-B85C8A770654}" dt="2023-11-16T15:37:51.348" v="119" actId="165"/>
            <ac:grpSpMkLst>
              <pc:docMk/>
              <pc:sldMasterMk cId="959553057" sldId="2147483648"/>
              <pc:sldLayoutMk cId="2192777559" sldId="2147483666"/>
              <ac:grpSpMk id="7" creationId="{7D2B40D9-ABFB-4FD8-9BBA-0BB2CE6754D8}"/>
            </ac:grpSpMkLst>
          </pc:grpChg>
          <pc:picChg chg="mod topLvl">
            <ac:chgData name="Robyn Kelly (Cardiff and Vale UHB - Communication, Arts, Health Charity and Engagement)" userId="cf645789-ba35-47c3-b5b5-83d607acaedd" providerId="ADAL" clId="{2D99141A-4D15-4F8A-848B-B85C8A770654}" dt="2023-11-16T15:37:51.348" v="119" actId="165"/>
            <ac:picMkLst>
              <pc:docMk/>
              <pc:sldMasterMk cId="959553057" sldId="2147483648"/>
              <pc:sldLayoutMk cId="2192777559" sldId="2147483666"/>
              <ac:picMk id="6" creationId="{46A1CD3A-E486-404B-9B98-9BB63F9AF9B4}"/>
            </ac:picMkLst>
          </pc:picChg>
          <pc:picChg chg="mod topLvl">
            <ac:chgData name="Robyn Kelly (Cardiff and Vale UHB - Communication, Arts, Health Charity and Engagement)" userId="cf645789-ba35-47c3-b5b5-83d607acaedd" providerId="ADAL" clId="{2D99141A-4D15-4F8A-848B-B85C8A770654}" dt="2023-11-16T15:37:51.348" v="119" actId="165"/>
            <ac:picMkLst>
              <pc:docMk/>
              <pc:sldMasterMk cId="959553057" sldId="2147483648"/>
              <pc:sldLayoutMk cId="2192777559" sldId="2147483666"/>
              <ac:picMk id="9" creationId="{441348A1-B43F-4A6D-B7A5-82169FE0CDF0}"/>
            </ac:picMkLst>
          </pc:picChg>
          <pc:picChg chg="mod topLvl">
            <ac:chgData name="Robyn Kelly (Cardiff and Vale UHB - Communication, Arts, Health Charity and Engagement)" userId="cf645789-ba35-47c3-b5b5-83d607acaedd" providerId="ADAL" clId="{2D99141A-4D15-4F8A-848B-B85C8A770654}" dt="2023-11-16T15:37:51.348" v="119" actId="165"/>
            <ac:picMkLst>
              <pc:docMk/>
              <pc:sldMasterMk cId="959553057" sldId="2147483648"/>
              <pc:sldLayoutMk cId="2192777559" sldId="2147483666"/>
              <ac:picMk id="44" creationId="{8DC36BE7-A89C-4044-B1E7-F2B9115F9E16}"/>
            </ac:picMkLst>
          </pc:picChg>
        </pc:sldLayoutChg>
        <pc:sldLayoutChg chg="addSp delSp modSp">
          <pc:chgData name="Robyn Kelly (Cardiff and Vale UHB - Communication, Arts, Health Charity and Engagement)" userId="cf645789-ba35-47c3-b5b5-83d607acaedd" providerId="ADAL" clId="{2D99141A-4D15-4F8A-848B-B85C8A770654}" dt="2023-11-16T15:43:56.016" v="180" actId="12"/>
          <pc:sldLayoutMkLst>
            <pc:docMk/>
            <pc:sldMasterMk cId="959553057" sldId="2147483648"/>
            <pc:sldLayoutMk cId="2121076216" sldId="2147483667"/>
          </pc:sldLayoutMkLst>
          <pc:spChg chg="mod">
            <ac:chgData name="Robyn Kelly (Cardiff and Vale UHB - Communication, Arts, Health Charity and Engagement)" userId="cf645789-ba35-47c3-b5b5-83d607acaedd" providerId="ADAL" clId="{2D99141A-4D15-4F8A-848B-B85C8A770654}" dt="2023-11-16T15:43:56.016" v="180" actId="12"/>
            <ac:spMkLst>
              <pc:docMk/>
              <pc:sldMasterMk cId="959553057" sldId="2147483648"/>
              <pc:sldLayoutMk cId="2121076216" sldId="2147483667"/>
              <ac:spMk id="46" creationId="{F6FB5C6C-BB61-4EBE-B246-729EC3AB509B}"/>
            </ac:spMkLst>
          </pc:spChg>
          <pc:grpChg chg="del">
            <ac:chgData name="Robyn Kelly (Cardiff and Vale UHB - Communication, Arts, Health Charity and Engagement)" userId="cf645789-ba35-47c3-b5b5-83d607acaedd" providerId="ADAL" clId="{2D99141A-4D15-4F8A-848B-B85C8A770654}" dt="2023-11-16T15:31:04.743" v="58" actId="165"/>
            <ac:grpSpMkLst>
              <pc:docMk/>
              <pc:sldMasterMk cId="959553057" sldId="2147483648"/>
              <pc:sldLayoutMk cId="2121076216" sldId="2147483667"/>
              <ac:grpSpMk id="11" creationId="{4EFB2E65-B2AF-48C5-A2DE-26EF063FD8B0}"/>
            </ac:grpSpMkLst>
          </pc:grpChg>
          <pc:picChg chg="del mod topLvl">
            <ac:chgData name="Robyn Kelly (Cardiff and Vale UHB - Communication, Arts, Health Charity and Engagement)" userId="cf645789-ba35-47c3-b5b5-83d607acaedd" providerId="ADAL" clId="{2D99141A-4D15-4F8A-848B-B85C8A770654}" dt="2023-11-16T15:33:41.769" v="66" actId="478"/>
            <ac:picMkLst>
              <pc:docMk/>
              <pc:sldMasterMk cId="959553057" sldId="2147483648"/>
              <pc:sldLayoutMk cId="2121076216" sldId="2147483667"/>
              <ac:picMk id="12" creationId="{157EBBD8-737C-4324-9B41-169D4F5A9099}"/>
            </ac:picMkLst>
          </pc:picChg>
          <pc:picChg chg="del mod topLvl">
            <ac:chgData name="Robyn Kelly (Cardiff and Vale UHB - Communication, Arts, Health Charity and Engagement)" userId="cf645789-ba35-47c3-b5b5-83d607acaedd" providerId="ADAL" clId="{2D99141A-4D15-4F8A-848B-B85C8A770654}" dt="2023-11-16T15:33:41.769" v="66" actId="478"/>
            <ac:picMkLst>
              <pc:docMk/>
              <pc:sldMasterMk cId="959553057" sldId="2147483648"/>
              <pc:sldLayoutMk cId="2121076216" sldId="2147483667"/>
              <ac:picMk id="13" creationId="{EA169E6C-77D7-4361-B8E8-6A60D2C8C0C2}"/>
            </ac:picMkLst>
          </pc:picChg>
          <pc:picChg chg="mod topLvl">
            <ac:chgData name="Robyn Kelly (Cardiff and Vale UHB - Communication, Arts, Health Charity and Engagement)" userId="cf645789-ba35-47c3-b5b5-83d607acaedd" providerId="ADAL" clId="{2D99141A-4D15-4F8A-848B-B85C8A770654}" dt="2023-11-16T15:31:04.743" v="58" actId="165"/>
            <ac:picMkLst>
              <pc:docMk/>
              <pc:sldMasterMk cId="959553057" sldId="2147483648"/>
              <pc:sldLayoutMk cId="2121076216" sldId="2147483667"/>
              <ac:picMk id="14" creationId="{C41A3370-09F5-434F-AEF9-4B2BF374CCFE}"/>
            </ac:picMkLst>
          </pc:picChg>
          <pc:picChg chg="add">
            <ac:chgData name="Robyn Kelly (Cardiff and Vale UHB - Communication, Arts, Health Charity and Engagement)" userId="cf645789-ba35-47c3-b5b5-83d607acaedd" providerId="ADAL" clId="{2D99141A-4D15-4F8A-848B-B85C8A770654}" dt="2023-11-16T15:33:42.551" v="67"/>
            <ac:picMkLst>
              <pc:docMk/>
              <pc:sldMasterMk cId="959553057" sldId="2147483648"/>
              <pc:sldLayoutMk cId="2121076216" sldId="2147483667"/>
              <ac:picMk id="15" creationId="{9F94EB7A-6450-4624-8418-54DFEA317DD3}"/>
            </ac:picMkLst>
          </pc:picChg>
          <pc:picChg chg="add">
            <ac:chgData name="Robyn Kelly (Cardiff and Vale UHB - Communication, Arts, Health Charity and Engagement)" userId="cf645789-ba35-47c3-b5b5-83d607acaedd" providerId="ADAL" clId="{2D99141A-4D15-4F8A-848B-B85C8A770654}" dt="2023-11-16T15:33:42.551" v="67"/>
            <ac:picMkLst>
              <pc:docMk/>
              <pc:sldMasterMk cId="959553057" sldId="2147483648"/>
              <pc:sldLayoutMk cId="2121076216" sldId="2147483667"/>
              <ac:picMk id="16" creationId="{5547CDED-5453-4420-92CA-7201379F0FB9}"/>
            </ac:picMkLst>
          </pc:picChg>
          <pc:picChg chg="mod">
            <ac:chgData name="Robyn Kelly (Cardiff and Vale UHB - Communication, Arts, Health Charity and Engagement)" userId="cf645789-ba35-47c3-b5b5-83d607acaedd" providerId="ADAL" clId="{2D99141A-4D15-4F8A-848B-B85C8A770654}" dt="2023-11-16T15:35:31.039" v="93" actId="207"/>
            <ac:picMkLst>
              <pc:docMk/>
              <pc:sldMasterMk cId="959553057" sldId="2147483648"/>
              <pc:sldLayoutMk cId="2121076216" sldId="2147483667"/>
              <ac:picMk id="43" creationId="{ECDD8FDC-80C8-496A-91A8-53AD57516F59}"/>
            </ac:picMkLst>
          </pc:picChg>
        </pc:sldLayoutChg>
        <pc:sldLayoutChg chg="modSp">
          <pc:chgData name="Robyn Kelly (Cardiff and Vale UHB - Communication, Arts, Health Charity and Engagement)" userId="cf645789-ba35-47c3-b5b5-83d607acaedd" providerId="ADAL" clId="{2D99141A-4D15-4F8A-848B-B85C8A770654}" dt="2023-11-16T15:38:48.687" v="130" actId="14826"/>
          <pc:sldLayoutMkLst>
            <pc:docMk/>
            <pc:sldMasterMk cId="959553057" sldId="2147483648"/>
            <pc:sldLayoutMk cId="906165465" sldId="2147483668"/>
          </pc:sldLayoutMkLst>
          <pc:picChg chg="mod">
            <ac:chgData name="Robyn Kelly (Cardiff and Vale UHB - Communication, Arts, Health Charity and Engagement)" userId="cf645789-ba35-47c3-b5b5-83d607acaedd" providerId="ADAL" clId="{2D99141A-4D15-4F8A-848B-B85C8A770654}" dt="2023-11-16T15:38:48.687" v="130" actId="14826"/>
            <ac:picMkLst>
              <pc:docMk/>
              <pc:sldMasterMk cId="959553057" sldId="2147483648"/>
              <pc:sldLayoutMk cId="906165465" sldId="2147483668"/>
              <ac:picMk id="9" creationId="{D9A10500-029D-49A0-82C0-D1D4D94802A7}"/>
            </ac:picMkLst>
          </pc:picChg>
          <pc:picChg chg="mod">
            <ac:chgData name="Robyn Kelly (Cardiff and Vale UHB - Communication, Arts, Health Charity and Engagement)" userId="cf645789-ba35-47c3-b5b5-83d607acaedd" providerId="ADAL" clId="{2D99141A-4D15-4F8A-848B-B85C8A770654}" dt="2023-11-16T15:38:24.509" v="129" actId="1035"/>
            <ac:picMkLst>
              <pc:docMk/>
              <pc:sldMasterMk cId="959553057" sldId="2147483648"/>
              <pc:sldLayoutMk cId="906165465" sldId="2147483668"/>
              <ac:picMk id="38" creationId="{D1DF6577-DE73-4646-B580-3958994D8D17}"/>
            </ac:picMkLst>
          </pc:picChg>
        </pc:sldLayoutChg>
        <pc:sldLayoutChg chg="addSp delSp modSp">
          <pc:chgData name="Robyn Kelly (Cardiff and Vale UHB - Communication, Arts, Health Charity and Engagement)" userId="cf645789-ba35-47c3-b5b5-83d607acaedd" providerId="ADAL" clId="{2D99141A-4D15-4F8A-848B-B85C8A770654}" dt="2023-11-16T15:34:14.766" v="74" actId="478"/>
          <pc:sldLayoutMkLst>
            <pc:docMk/>
            <pc:sldMasterMk cId="959553057" sldId="2147483648"/>
            <pc:sldLayoutMk cId="1952997403" sldId="2147483669"/>
          </pc:sldLayoutMkLst>
          <pc:grpChg chg="del">
            <ac:chgData name="Robyn Kelly (Cardiff and Vale UHB - Communication, Arts, Health Charity and Engagement)" userId="cf645789-ba35-47c3-b5b5-83d607acaedd" providerId="ADAL" clId="{2D99141A-4D15-4F8A-848B-B85C8A770654}" dt="2023-11-16T15:34:02.793" v="71" actId="478"/>
            <ac:grpSpMkLst>
              <pc:docMk/>
              <pc:sldMasterMk cId="959553057" sldId="2147483648"/>
              <pc:sldLayoutMk cId="1952997403" sldId="2147483669"/>
              <ac:grpSpMk id="14" creationId="{4A879419-CDB2-458A-83C1-1A46EBBDA297}"/>
            </ac:grpSpMkLst>
          </pc:grpChg>
          <pc:grpChg chg="add ord">
            <ac:chgData name="Robyn Kelly (Cardiff and Vale UHB - Communication, Arts, Health Charity and Engagement)" userId="cf645789-ba35-47c3-b5b5-83d607acaedd" providerId="ADAL" clId="{2D99141A-4D15-4F8A-848B-B85C8A770654}" dt="2023-11-16T15:34:09.104" v="73" actId="167"/>
            <ac:grpSpMkLst>
              <pc:docMk/>
              <pc:sldMasterMk cId="959553057" sldId="2147483648"/>
              <pc:sldLayoutMk cId="1952997403" sldId="2147483669"/>
              <ac:grpSpMk id="18" creationId="{10215923-F166-4E5A-A4D9-20129221CB7F}"/>
            </ac:grpSpMkLst>
          </pc:grpChg>
          <pc:picChg chg="del">
            <ac:chgData name="Robyn Kelly (Cardiff and Vale UHB - Communication, Arts, Health Charity and Engagement)" userId="cf645789-ba35-47c3-b5b5-83d607acaedd" providerId="ADAL" clId="{2D99141A-4D15-4F8A-848B-B85C8A770654}" dt="2023-11-16T15:34:14.766" v="74" actId="478"/>
            <ac:picMkLst>
              <pc:docMk/>
              <pc:sldMasterMk cId="959553057" sldId="2147483648"/>
              <pc:sldLayoutMk cId="1952997403" sldId="2147483669"/>
              <ac:picMk id="9" creationId="{D9A10500-029D-49A0-82C0-D1D4D94802A7}"/>
            </ac:picMkLst>
          </pc:picChg>
        </pc:sldLayoutChg>
        <pc:sldLayoutChg chg="addSp delSp modSp">
          <pc:chgData name="Robyn Kelly (Cardiff and Vale UHB - Communication, Arts, Health Charity and Engagement)" userId="cf645789-ba35-47c3-b5b5-83d607acaedd" providerId="ADAL" clId="{2D99141A-4D15-4F8A-848B-B85C8A770654}" dt="2023-11-16T15:43:15.676" v="179" actId="12"/>
          <pc:sldLayoutMkLst>
            <pc:docMk/>
            <pc:sldMasterMk cId="959553057" sldId="2147483648"/>
            <pc:sldLayoutMk cId="621716457" sldId="2147483670"/>
          </pc:sldLayoutMkLst>
          <pc:spChg chg="mod">
            <ac:chgData name="Robyn Kelly (Cardiff and Vale UHB - Communication, Arts, Health Charity and Engagement)" userId="cf645789-ba35-47c3-b5b5-83d607acaedd" providerId="ADAL" clId="{2D99141A-4D15-4F8A-848B-B85C8A770654}" dt="2023-11-16T15:37:23.595" v="116" actId="207"/>
            <ac:spMkLst>
              <pc:docMk/>
              <pc:sldMasterMk cId="959553057" sldId="2147483648"/>
              <pc:sldLayoutMk cId="621716457" sldId="2147483670"/>
              <ac:spMk id="19" creationId="{B4349B68-DACB-40D7-A918-79341E38CC2E}"/>
            </ac:spMkLst>
          </pc:spChg>
          <pc:spChg chg="mod">
            <ac:chgData name="Robyn Kelly (Cardiff and Vale UHB - Communication, Arts, Health Charity and Engagement)" userId="cf645789-ba35-47c3-b5b5-83d607acaedd" providerId="ADAL" clId="{2D99141A-4D15-4F8A-848B-B85C8A770654}" dt="2023-11-16T15:43:07.967" v="177" actId="12"/>
            <ac:spMkLst>
              <pc:docMk/>
              <pc:sldMasterMk cId="959553057" sldId="2147483648"/>
              <pc:sldLayoutMk cId="621716457" sldId="2147483670"/>
              <ac:spMk id="90" creationId="{1E487865-836D-4A92-B70D-2E62D5E20063}"/>
            </ac:spMkLst>
          </pc:spChg>
          <pc:spChg chg="mod">
            <ac:chgData name="Robyn Kelly (Cardiff and Vale UHB - Communication, Arts, Health Charity and Engagement)" userId="cf645789-ba35-47c3-b5b5-83d607acaedd" providerId="ADAL" clId="{2D99141A-4D15-4F8A-848B-B85C8A770654}" dt="2023-11-16T15:43:15.676" v="179" actId="12"/>
            <ac:spMkLst>
              <pc:docMk/>
              <pc:sldMasterMk cId="959553057" sldId="2147483648"/>
              <pc:sldLayoutMk cId="621716457" sldId="2147483670"/>
              <ac:spMk id="92" creationId="{37C3E39E-7382-4114-8F6F-1DD6EC7C2E2E}"/>
            </ac:spMkLst>
          </pc:spChg>
          <pc:grpChg chg="del">
            <ac:chgData name="Robyn Kelly (Cardiff and Vale UHB - Communication, Arts, Health Charity and Engagement)" userId="cf645789-ba35-47c3-b5b5-83d607acaedd" providerId="ADAL" clId="{2D99141A-4D15-4F8A-848B-B85C8A770654}" dt="2023-11-16T15:34:18.369" v="75" actId="478"/>
            <ac:grpSpMkLst>
              <pc:docMk/>
              <pc:sldMasterMk cId="959553057" sldId="2147483648"/>
              <pc:sldLayoutMk cId="621716457" sldId="2147483670"/>
              <ac:grpSpMk id="15" creationId="{96F0288B-70DA-46D4-BA64-42E0290218A0}"/>
            </ac:grpSpMkLst>
          </pc:grpChg>
          <pc:grpChg chg="add ord">
            <ac:chgData name="Robyn Kelly (Cardiff and Vale UHB - Communication, Arts, Health Charity and Engagement)" userId="cf645789-ba35-47c3-b5b5-83d607acaedd" providerId="ADAL" clId="{2D99141A-4D15-4F8A-848B-B85C8A770654}" dt="2023-11-16T15:34:22.513" v="77" actId="167"/>
            <ac:grpSpMkLst>
              <pc:docMk/>
              <pc:sldMasterMk cId="959553057" sldId="2147483648"/>
              <pc:sldLayoutMk cId="621716457" sldId="2147483670"/>
              <ac:grpSpMk id="20" creationId="{C32D7D49-A2AF-49CE-BA59-938B658C187B}"/>
            </ac:grpSpMkLst>
          </pc:grpChg>
          <pc:picChg chg="del">
            <ac:chgData name="Robyn Kelly (Cardiff and Vale UHB - Communication, Arts, Health Charity and Engagement)" userId="cf645789-ba35-47c3-b5b5-83d607acaedd" providerId="ADAL" clId="{2D99141A-4D15-4F8A-848B-B85C8A770654}" dt="2023-11-16T15:34:27.290" v="78" actId="478"/>
            <ac:picMkLst>
              <pc:docMk/>
              <pc:sldMasterMk cId="959553057" sldId="2147483648"/>
              <pc:sldLayoutMk cId="621716457" sldId="2147483670"/>
              <ac:picMk id="9" creationId="{D9A10500-029D-49A0-82C0-D1D4D94802A7}"/>
            </ac:picMkLst>
          </pc:picChg>
        </pc:sldLayoutChg>
        <pc:sldLayoutChg chg="addSp delSp modSp">
          <pc:chgData name="Robyn Kelly (Cardiff and Vale UHB - Communication, Arts, Health Charity and Engagement)" userId="cf645789-ba35-47c3-b5b5-83d607acaedd" providerId="ADAL" clId="{2D99141A-4D15-4F8A-848B-B85C8A770654}" dt="2023-11-16T15:42:47.854" v="176" actId="12"/>
          <pc:sldLayoutMkLst>
            <pc:docMk/>
            <pc:sldMasterMk cId="959553057" sldId="2147483648"/>
            <pc:sldLayoutMk cId="260892952" sldId="2147483671"/>
          </pc:sldLayoutMkLst>
          <pc:spChg chg="mod">
            <ac:chgData name="Robyn Kelly (Cardiff and Vale UHB - Communication, Arts, Health Charity and Engagement)" userId="cf645789-ba35-47c3-b5b5-83d607acaedd" providerId="ADAL" clId="{2D99141A-4D15-4F8A-848B-B85C8A770654}" dt="2023-11-16T15:42:47.854" v="176" actId="12"/>
            <ac:spMkLst>
              <pc:docMk/>
              <pc:sldMasterMk cId="959553057" sldId="2147483648"/>
              <pc:sldLayoutMk cId="260892952" sldId="2147483671"/>
              <ac:spMk id="90" creationId="{1E487865-836D-4A92-B70D-2E62D5E20063}"/>
            </ac:spMkLst>
          </pc:spChg>
          <pc:spChg chg="mod">
            <ac:chgData name="Robyn Kelly (Cardiff and Vale UHB - Communication, Arts, Health Charity and Engagement)" userId="cf645789-ba35-47c3-b5b5-83d607acaedd" providerId="ADAL" clId="{2D99141A-4D15-4F8A-848B-B85C8A770654}" dt="2023-11-16T15:42:47.854" v="176" actId="12"/>
            <ac:spMkLst>
              <pc:docMk/>
              <pc:sldMasterMk cId="959553057" sldId="2147483648"/>
              <pc:sldLayoutMk cId="260892952" sldId="2147483671"/>
              <ac:spMk id="92" creationId="{37C3E39E-7382-4114-8F6F-1DD6EC7C2E2E}"/>
            </ac:spMkLst>
          </pc:spChg>
          <pc:grpChg chg="del">
            <ac:chgData name="Robyn Kelly (Cardiff and Vale UHB - Communication, Arts, Health Charity and Engagement)" userId="cf645789-ba35-47c3-b5b5-83d607acaedd" providerId="ADAL" clId="{2D99141A-4D15-4F8A-848B-B85C8A770654}" dt="2023-11-16T15:34:31.055" v="79" actId="478"/>
            <ac:grpSpMkLst>
              <pc:docMk/>
              <pc:sldMasterMk cId="959553057" sldId="2147483648"/>
              <pc:sldLayoutMk cId="260892952" sldId="2147483671"/>
              <ac:grpSpMk id="15" creationId="{89C0F6C2-C306-4CD9-B3B6-B53FE13EA74C}"/>
            </ac:grpSpMkLst>
          </pc:grpChg>
          <pc:grpChg chg="add ord">
            <ac:chgData name="Robyn Kelly (Cardiff and Vale UHB - Communication, Arts, Health Charity and Engagement)" userId="cf645789-ba35-47c3-b5b5-83d607acaedd" providerId="ADAL" clId="{2D99141A-4D15-4F8A-848B-B85C8A770654}" dt="2023-11-16T15:34:36.836" v="81" actId="167"/>
            <ac:grpSpMkLst>
              <pc:docMk/>
              <pc:sldMasterMk cId="959553057" sldId="2147483648"/>
              <pc:sldLayoutMk cId="260892952" sldId="2147483671"/>
              <ac:grpSpMk id="19" creationId="{F14CDE8C-D8DD-4ADF-A58F-4959A4EB3323}"/>
            </ac:grpSpMkLst>
          </pc:grpChg>
          <pc:picChg chg="del">
            <ac:chgData name="Robyn Kelly (Cardiff and Vale UHB - Communication, Arts, Health Charity and Engagement)" userId="cf645789-ba35-47c3-b5b5-83d607acaedd" providerId="ADAL" clId="{2D99141A-4D15-4F8A-848B-B85C8A770654}" dt="2023-11-16T15:34:39.562" v="82" actId="478"/>
            <ac:picMkLst>
              <pc:docMk/>
              <pc:sldMasterMk cId="959553057" sldId="2147483648"/>
              <pc:sldLayoutMk cId="260892952" sldId="2147483671"/>
              <ac:picMk id="9" creationId="{D9A10500-029D-49A0-82C0-D1D4D94802A7}"/>
            </ac:picMkLst>
          </pc:picChg>
        </pc:sldLayoutChg>
        <pc:sldLayoutChg chg="addSp delSp modSp">
          <pc:chgData name="Robyn Kelly (Cardiff and Vale UHB - Communication, Arts, Health Charity and Engagement)" userId="cf645789-ba35-47c3-b5b5-83d607acaedd" providerId="ADAL" clId="{2D99141A-4D15-4F8A-848B-B85C8A770654}" dt="2023-11-16T15:41:57.279" v="171" actId="12"/>
          <pc:sldLayoutMkLst>
            <pc:docMk/>
            <pc:sldMasterMk cId="959553057" sldId="2147483648"/>
            <pc:sldLayoutMk cId="1709737664" sldId="2147483672"/>
          </pc:sldLayoutMkLst>
          <pc:spChg chg="mod">
            <ac:chgData name="Robyn Kelly (Cardiff and Vale UHB - Communication, Arts, Health Charity and Engagement)" userId="cf645789-ba35-47c3-b5b5-83d607acaedd" providerId="ADAL" clId="{2D99141A-4D15-4F8A-848B-B85C8A770654}" dt="2023-11-16T15:41:57.279" v="171" actId="12"/>
            <ac:spMkLst>
              <pc:docMk/>
              <pc:sldMasterMk cId="959553057" sldId="2147483648"/>
              <pc:sldLayoutMk cId="1709737664" sldId="2147483672"/>
              <ac:spMk id="17" creationId="{B173B036-14D8-4ECC-BA04-249DEAA86F8D}"/>
            </ac:spMkLst>
          </pc:spChg>
          <pc:grpChg chg="del">
            <ac:chgData name="Robyn Kelly (Cardiff and Vale UHB - Communication, Arts, Health Charity and Engagement)" userId="cf645789-ba35-47c3-b5b5-83d607acaedd" providerId="ADAL" clId="{2D99141A-4D15-4F8A-848B-B85C8A770654}" dt="2023-11-16T15:35:19.634" v="91" actId="478"/>
            <ac:grpSpMkLst>
              <pc:docMk/>
              <pc:sldMasterMk cId="959553057" sldId="2147483648"/>
              <pc:sldLayoutMk cId="1709737664" sldId="2147483672"/>
              <ac:grpSpMk id="13" creationId="{6672F24A-AF6D-46CD-BC3C-65E16E0448A1}"/>
            </ac:grpSpMkLst>
          </pc:grpChg>
          <pc:grpChg chg="add">
            <ac:chgData name="Robyn Kelly (Cardiff and Vale UHB - Communication, Arts, Health Charity and Engagement)" userId="cf645789-ba35-47c3-b5b5-83d607acaedd" providerId="ADAL" clId="{2D99141A-4D15-4F8A-848B-B85C8A770654}" dt="2023-11-16T15:35:20.432" v="92"/>
            <ac:grpSpMkLst>
              <pc:docMk/>
              <pc:sldMasterMk cId="959553057" sldId="2147483648"/>
              <pc:sldLayoutMk cId="1709737664" sldId="2147483672"/>
              <ac:grpSpMk id="18" creationId="{4B595DC6-37F5-4629-9BDA-E60E68BD77CE}"/>
            </ac:grpSpMkLst>
          </pc:grpChg>
          <pc:picChg chg="mod">
            <ac:chgData name="Robyn Kelly (Cardiff and Vale UHB - Communication, Arts, Health Charity and Engagement)" userId="cf645789-ba35-47c3-b5b5-83d607acaedd" providerId="ADAL" clId="{2D99141A-4D15-4F8A-848B-B85C8A770654}" dt="2023-11-16T15:35:16.311" v="90" actId="207"/>
            <ac:picMkLst>
              <pc:docMk/>
              <pc:sldMasterMk cId="959553057" sldId="2147483648"/>
              <pc:sldLayoutMk cId="1709737664" sldId="2147483672"/>
              <ac:picMk id="77" creationId="{4B55B8FF-3315-42AC-AA0F-2B06F4196FCB}"/>
            </ac:picMkLst>
          </pc:picChg>
        </pc:sldLayoutChg>
        <pc:sldLayoutChg chg="addSp delSp modSp">
          <pc:chgData name="Robyn Kelly (Cardiff and Vale UHB - Communication, Arts, Health Charity and Engagement)" userId="cf645789-ba35-47c3-b5b5-83d607acaedd" providerId="ADAL" clId="{2D99141A-4D15-4F8A-848B-B85C8A770654}" dt="2023-11-16T15:42:31.744" v="175" actId="12"/>
          <pc:sldLayoutMkLst>
            <pc:docMk/>
            <pc:sldMasterMk cId="959553057" sldId="2147483648"/>
            <pc:sldLayoutMk cId="95641358" sldId="2147483673"/>
          </pc:sldLayoutMkLst>
          <pc:spChg chg="mod">
            <ac:chgData name="Robyn Kelly (Cardiff and Vale UHB - Communication, Arts, Health Charity and Engagement)" userId="cf645789-ba35-47c3-b5b5-83d607acaedd" providerId="ADAL" clId="{2D99141A-4D15-4F8A-848B-B85C8A770654}" dt="2023-11-16T15:42:31.744" v="175" actId="12"/>
            <ac:spMkLst>
              <pc:docMk/>
              <pc:sldMasterMk cId="959553057" sldId="2147483648"/>
              <pc:sldLayoutMk cId="95641358" sldId="2147483673"/>
              <ac:spMk id="90" creationId="{1E487865-836D-4A92-B70D-2E62D5E20063}"/>
            </ac:spMkLst>
          </pc:spChg>
          <pc:grpChg chg="del">
            <ac:chgData name="Robyn Kelly (Cardiff and Vale UHB - Communication, Arts, Health Charity and Engagement)" userId="cf645789-ba35-47c3-b5b5-83d607acaedd" providerId="ADAL" clId="{2D99141A-4D15-4F8A-848B-B85C8A770654}" dt="2023-11-16T15:34:43.745" v="83" actId="478"/>
            <ac:grpSpMkLst>
              <pc:docMk/>
              <pc:sldMasterMk cId="959553057" sldId="2147483648"/>
              <pc:sldLayoutMk cId="95641358" sldId="2147483673"/>
              <ac:grpSpMk id="13" creationId="{9FFD6667-A815-42BE-A559-F783F5565101}"/>
            </ac:grpSpMkLst>
          </pc:grpChg>
          <pc:grpChg chg="add">
            <ac:chgData name="Robyn Kelly (Cardiff and Vale UHB - Communication, Arts, Health Charity and Engagement)" userId="cf645789-ba35-47c3-b5b5-83d607acaedd" providerId="ADAL" clId="{2D99141A-4D15-4F8A-848B-B85C8A770654}" dt="2023-11-16T15:34:48.318" v="85"/>
            <ac:grpSpMkLst>
              <pc:docMk/>
              <pc:sldMasterMk cId="959553057" sldId="2147483648"/>
              <pc:sldLayoutMk cId="95641358" sldId="2147483673"/>
              <ac:grpSpMk id="17" creationId="{0A6C8152-903A-4D04-8FF3-5CE2C19144F5}"/>
            </ac:grpSpMkLst>
          </pc:grpChg>
          <pc:picChg chg="del">
            <ac:chgData name="Robyn Kelly (Cardiff and Vale UHB - Communication, Arts, Health Charity and Engagement)" userId="cf645789-ba35-47c3-b5b5-83d607acaedd" providerId="ADAL" clId="{2D99141A-4D15-4F8A-848B-B85C8A770654}" dt="2023-11-16T15:34:45.378" v="84" actId="478"/>
            <ac:picMkLst>
              <pc:docMk/>
              <pc:sldMasterMk cId="959553057" sldId="2147483648"/>
              <pc:sldLayoutMk cId="95641358" sldId="2147483673"/>
              <ac:picMk id="9" creationId="{D9A10500-029D-49A0-82C0-D1D4D94802A7}"/>
            </ac:picMkLst>
          </pc:picChg>
        </pc:sldLayoutChg>
        <pc:sldLayoutChg chg="addSp delSp modSp">
          <pc:chgData name="Robyn Kelly (Cardiff and Vale UHB - Communication, Arts, Health Charity and Engagement)" userId="cf645789-ba35-47c3-b5b5-83d607acaedd" providerId="ADAL" clId="{2D99141A-4D15-4F8A-848B-B85C8A770654}" dt="2023-11-16T15:42:17.508" v="173" actId="12"/>
          <pc:sldLayoutMkLst>
            <pc:docMk/>
            <pc:sldMasterMk cId="959553057" sldId="2147483648"/>
            <pc:sldLayoutMk cId="297500239" sldId="2147483674"/>
          </pc:sldLayoutMkLst>
          <pc:spChg chg="mod">
            <ac:chgData name="Robyn Kelly (Cardiff and Vale UHB - Communication, Arts, Health Charity and Engagement)" userId="cf645789-ba35-47c3-b5b5-83d607acaedd" providerId="ADAL" clId="{2D99141A-4D15-4F8A-848B-B85C8A770654}" dt="2023-11-16T15:42:03.057" v="172" actId="12"/>
            <ac:spMkLst>
              <pc:docMk/>
              <pc:sldMasterMk cId="959553057" sldId="2147483648"/>
              <pc:sldLayoutMk cId="297500239" sldId="2147483674"/>
              <ac:spMk id="77" creationId="{1D7A424B-4DC8-424F-9134-12F9E4934AFA}"/>
            </ac:spMkLst>
          </pc:spChg>
          <pc:spChg chg="mod">
            <ac:chgData name="Robyn Kelly (Cardiff and Vale UHB - Communication, Arts, Health Charity and Engagement)" userId="cf645789-ba35-47c3-b5b5-83d607acaedd" providerId="ADAL" clId="{2D99141A-4D15-4F8A-848B-B85C8A770654}" dt="2023-11-16T15:42:17.508" v="173" actId="12"/>
            <ac:spMkLst>
              <pc:docMk/>
              <pc:sldMasterMk cId="959553057" sldId="2147483648"/>
              <pc:sldLayoutMk cId="297500239" sldId="2147483674"/>
              <ac:spMk id="90" creationId="{1E487865-836D-4A92-B70D-2E62D5E20063}"/>
            </ac:spMkLst>
          </pc:spChg>
          <pc:grpChg chg="del">
            <ac:chgData name="Robyn Kelly (Cardiff and Vale UHB - Communication, Arts, Health Charity and Engagement)" userId="cf645789-ba35-47c3-b5b5-83d607acaedd" providerId="ADAL" clId="{2D99141A-4D15-4F8A-848B-B85C8A770654}" dt="2023-11-16T15:34:53.953" v="86" actId="478"/>
            <ac:grpSpMkLst>
              <pc:docMk/>
              <pc:sldMasterMk cId="959553057" sldId="2147483648"/>
              <pc:sldLayoutMk cId="297500239" sldId="2147483674"/>
              <ac:grpSpMk id="14" creationId="{C6FB34C2-E60B-4137-9C5C-208516ADC065}"/>
            </ac:grpSpMkLst>
          </pc:grpChg>
          <pc:grpChg chg="add">
            <ac:chgData name="Robyn Kelly (Cardiff and Vale UHB - Communication, Arts, Health Charity and Engagement)" userId="cf645789-ba35-47c3-b5b5-83d607acaedd" providerId="ADAL" clId="{2D99141A-4D15-4F8A-848B-B85C8A770654}" dt="2023-11-16T15:34:57.822" v="88"/>
            <ac:grpSpMkLst>
              <pc:docMk/>
              <pc:sldMasterMk cId="959553057" sldId="2147483648"/>
              <pc:sldLayoutMk cId="297500239" sldId="2147483674"/>
              <ac:grpSpMk id="18" creationId="{5F419314-0FE5-4588-B525-84CFF0E7BD71}"/>
            </ac:grpSpMkLst>
          </pc:grpChg>
          <pc:picChg chg="del">
            <ac:chgData name="Robyn Kelly (Cardiff and Vale UHB - Communication, Arts, Health Charity and Engagement)" userId="cf645789-ba35-47c3-b5b5-83d607acaedd" providerId="ADAL" clId="{2D99141A-4D15-4F8A-848B-B85C8A770654}" dt="2023-11-16T15:34:56.875" v="87" actId="478"/>
            <ac:picMkLst>
              <pc:docMk/>
              <pc:sldMasterMk cId="959553057" sldId="2147483648"/>
              <pc:sldLayoutMk cId="297500239" sldId="2147483674"/>
              <ac:picMk id="9" creationId="{D9A10500-029D-49A0-82C0-D1D4D94802A7}"/>
            </ac:picMkLst>
          </pc:picChg>
        </pc:sldLayoutChg>
        <pc:sldLayoutChg chg="modSp">
          <pc:chgData name="Robyn Kelly (Cardiff and Vale UHB - Communication, Arts, Health Charity and Engagement)" userId="cf645789-ba35-47c3-b5b5-83d607acaedd" providerId="ADAL" clId="{2D99141A-4D15-4F8A-848B-B85C8A770654}" dt="2023-11-16T15:41:42.714" v="170" actId="12"/>
          <pc:sldLayoutMkLst>
            <pc:docMk/>
            <pc:sldMasterMk cId="959553057" sldId="2147483648"/>
            <pc:sldLayoutMk cId="3884480402" sldId="2147483675"/>
          </pc:sldLayoutMkLst>
          <pc:spChg chg="mod">
            <ac:chgData name="Robyn Kelly (Cardiff and Vale UHB - Communication, Arts, Health Charity and Engagement)" userId="cf645789-ba35-47c3-b5b5-83d607acaedd" providerId="ADAL" clId="{2D99141A-4D15-4F8A-848B-B85C8A770654}" dt="2023-11-16T15:41:42.714" v="170" actId="12"/>
            <ac:spMkLst>
              <pc:docMk/>
              <pc:sldMasterMk cId="959553057" sldId="2147483648"/>
              <pc:sldLayoutMk cId="3884480402" sldId="2147483675"/>
              <ac:spMk id="90" creationId="{1E487865-836D-4A92-B70D-2E62D5E20063}"/>
            </ac:spMkLst>
          </pc:spChg>
          <pc:picChg chg="mod">
            <ac:chgData name="Robyn Kelly (Cardiff and Vale UHB - Communication, Arts, Health Charity and Engagement)" userId="cf645789-ba35-47c3-b5b5-83d607acaedd" providerId="ADAL" clId="{2D99141A-4D15-4F8A-848B-B85C8A770654}" dt="2023-11-16T15:39:23.136" v="140" actId="14826"/>
            <ac:picMkLst>
              <pc:docMk/>
              <pc:sldMasterMk cId="959553057" sldId="2147483648"/>
              <pc:sldLayoutMk cId="3884480402" sldId="2147483675"/>
              <ac:picMk id="14" creationId="{1D70F459-E8E1-4129-AD54-4AE0EE7B8051}"/>
            </ac:picMkLst>
          </pc:picChg>
          <pc:picChg chg="mod">
            <ac:chgData name="Robyn Kelly (Cardiff and Vale UHB - Communication, Arts, Health Charity and Engagement)" userId="cf645789-ba35-47c3-b5b5-83d607acaedd" providerId="ADAL" clId="{2D99141A-4D15-4F8A-848B-B85C8A770654}" dt="2023-11-16T15:40:14.984" v="162" actId="1035"/>
            <ac:picMkLst>
              <pc:docMk/>
              <pc:sldMasterMk cId="959553057" sldId="2147483648"/>
              <pc:sldLayoutMk cId="3884480402" sldId="2147483675"/>
              <ac:picMk id="15" creationId="{CF0A38C1-F6A4-46EF-91A0-586C5F9FA573}"/>
            </ac:picMkLst>
          </pc:picChg>
          <pc:picChg chg="mod">
            <ac:chgData name="Robyn Kelly (Cardiff and Vale UHB - Communication, Arts, Health Charity and Engagement)" userId="cf645789-ba35-47c3-b5b5-83d607acaedd" providerId="ADAL" clId="{2D99141A-4D15-4F8A-848B-B85C8A770654}" dt="2023-11-16T15:39:35.301" v="144" actId="14100"/>
            <ac:picMkLst>
              <pc:docMk/>
              <pc:sldMasterMk cId="959553057" sldId="2147483648"/>
              <pc:sldLayoutMk cId="3884480402" sldId="2147483675"/>
              <ac:picMk id="16" creationId="{57581E81-A416-4B12-B6E0-2C821C55BFDD}"/>
            </ac:picMkLst>
          </pc:picChg>
          <pc:picChg chg="mod">
            <ac:chgData name="Robyn Kelly (Cardiff and Vale UHB - Communication, Arts, Health Charity and Engagement)" userId="cf645789-ba35-47c3-b5b5-83d607acaedd" providerId="ADAL" clId="{2D99141A-4D15-4F8A-848B-B85C8A770654}" dt="2023-11-16T15:35:39.911" v="94" actId="207"/>
            <ac:picMkLst>
              <pc:docMk/>
              <pc:sldMasterMk cId="959553057" sldId="2147483648"/>
              <pc:sldLayoutMk cId="3884480402" sldId="2147483675"/>
              <ac:picMk id="107" creationId="{5FDC93C5-C347-464E-87AB-24FA37858DEA}"/>
            </ac:picMkLst>
          </pc:picChg>
        </pc:sldLayoutChg>
        <pc:sldLayoutChg chg="addSp delSp modSp">
          <pc:chgData name="Robyn Kelly (Cardiff and Vale UHB - Communication, Arts, Health Charity and Engagement)" userId="cf645789-ba35-47c3-b5b5-83d607acaedd" providerId="ADAL" clId="{2D99141A-4D15-4F8A-848B-B85C8A770654}" dt="2023-11-16T15:41:22.621" v="168" actId="208"/>
          <pc:sldLayoutMkLst>
            <pc:docMk/>
            <pc:sldMasterMk cId="959553057" sldId="2147483648"/>
            <pc:sldLayoutMk cId="2578791886" sldId="2147483676"/>
          </pc:sldLayoutMkLst>
          <pc:spChg chg="mod">
            <ac:chgData name="Robyn Kelly (Cardiff and Vale UHB - Communication, Arts, Health Charity and Engagement)" userId="cf645789-ba35-47c3-b5b5-83d607acaedd" providerId="ADAL" clId="{2D99141A-4D15-4F8A-848B-B85C8A770654}" dt="2023-11-16T15:41:22.621" v="168" actId="208"/>
            <ac:spMkLst>
              <pc:docMk/>
              <pc:sldMasterMk cId="959553057" sldId="2147483648"/>
              <pc:sldLayoutMk cId="2578791886" sldId="2147483676"/>
              <ac:spMk id="94" creationId="{08A3494C-38CB-411B-B146-7CDAF1D9734A}"/>
            </ac:spMkLst>
          </pc:spChg>
          <pc:spChg chg="mod">
            <ac:chgData name="Robyn Kelly (Cardiff and Vale UHB - Communication, Arts, Health Charity and Engagement)" userId="cf645789-ba35-47c3-b5b5-83d607acaedd" providerId="ADAL" clId="{2D99141A-4D15-4F8A-848B-B85C8A770654}" dt="2023-11-16T15:41:22.621" v="168" actId="208"/>
            <ac:spMkLst>
              <pc:docMk/>
              <pc:sldMasterMk cId="959553057" sldId="2147483648"/>
              <pc:sldLayoutMk cId="2578791886" sldId="2147483676"/>
              <ac:spMk id="115" creationId="{6808569D-9492-4BF8-A727-145FE7C81EEF}"/>
            </ac:spMkLst>
          </pc:spChg>
          <pc:spChg chg="mod">
            <ac:chgData name="Robyn Kelly (Cardiff and Vale UHB - Communication, Arts, Health Charity and Engagement)" userId="cf645789-ba35-47c3-b5b5-83d607acaedd" providerId="ADAL" clId="{2D99141A-4D15-4F8A-848B-B85C8A770654}" dt="2023-11-16T15:41:22.621" v="168" actId="208"/>
            <ac:spMkLst>
              <pc:docMk/>
              <pc:sldMasterMk cId="959553057" sldId="2147483648"/>
              <pc:sldLayoutMk cId="2578791886" sldId="2147483676"/>
              <ac:spMk id="118" creationId="{A2FE6113-DBCC-4B74-B4D5-67FE165E8F57}"/>
            </ac:spMkLst>
          </pc:spChg>
          <pc:spChg chg="mod">
            <ac:chgData name="Robyn Kelly (Cardiff and Vale UHB - Communication, Arts, Health Charity and Engagement)" userId="cf645789-ba35-47c3-b5b5-83d607acaedd" providerId="ADAL" clId="{2D99141A-4D15-4F8A-848B-B85C8A770654}" dt="2023-11-16T15:41:22.621" v="168" actId="208"/>
            <ac:spMkLst>
              <pc:docMk/>
              <pc:sldMasterMk cId="959553057" sldId="2147483648"/>
              <pc:sldLayoutMk cId="2578791886" sldId="2147483676"/>
              <ac:spMk id="124" creationId="{EFC6FC2D-5D84-44FB-8570-BEF9C0677FB3}"/>
            </ac:spMkLst>
          </pc:spChg>
          <pc:spChg chg="mod">
            <ac:chgData name="Robyn Kelly (Cardiff and Vale UHB - Communication, Arts, Health Charity and Engagement)" userId="cf645789-ba35-47c3-b5b5-83d607acaedd" providerId="ADAL" clId="{2D99141A-4D15-4F8A-848B-B85C8A770654}" dt="2023-11-16T15:41:22.621" v="168" actId="208"/>
            <ac:spMkLst>
              <pc:docMk/>
              <pc:sldMasterMk cId="959553057" sldId="2147483648"/>
              <pc:sldLayoutMk cId="2578791886" sldId="2147483676"/>
              <ac:spMk id="127" creationId="{B9F806BD-F0AF-4925-ADCC-BA791C7D2260}"/>
            </ac:spMkLst>
          </pc:spChg>
          <pc:spChg chg="mod">
            <ac:chgData name="Robyn Kelly (Cardiff and Vale UHB - Communication, Arts, Health Charity and Engagement)" userId="cf645789-ba35-47c3-b5b5-83d607acaedd" providerId="ADAL" clId="{2D99141A-4D15-4F8A-848B-B85C8A770654}" dt="2023-11-16T15:41:22.621" v="168" actId="208"/>
            <ac:spMkLst>
              <pc:docMk/>
              <pc:sldMasterMk cId="959553057" sldId="2147483648"/>
              <pc:sldLayoutMk cId="2578791886" sldId="2147483676"/>
              <ac:spMk id="130" creationId="{72E22835-340F-4F30-B6C9-6FEBB9FAF677}"/>
            </ac:spMkLst>
          </pc:spChg>
          <pc:grpChg chg="add ord">
            <ac:chgData name="Robyn Kelly (Cardiff and Vale UHB - Communication, Arts, Health Charity and Engagement)" userId="cf645789-ba35-47c3-b5b5-83d607acaedd" providerId="ADAL" clId="{2D99141A-4D15-4F8A-848B-B85C8A770654}" dt="2023-11-16T15:35:48.885" v="97" actId="167"/>
            <ac:grpSpMkLst>
              <pc:docMk/>
              <pc:sldMasterMk cId="959553057" sldId="2147483648"/>
              <pc:sldLayoutMk cId="2578791886" sldId="2147483676"/>
              <ac:grpSpMk id="29" creationId="{B8A3D9A2-3C09-4622-9AB8-ABBCFE79B726}"/>
            </ac:grpSpMkLst>
          </pc:grpChg>
          <pc:grpChg chg="del">
            <ac:chgData name="Robyn Kelly (Cardiff and Vale UHB - Communication, Arts, Health Charity and Engagement)" userId="cf645789-ba35-47c3-b5b5-83d607acaedd" providerId="ADAL" clId="{2D99141A-4D15-4F8A-848B-B85C8A770654}" dt="2023-11-16T15:35:44.172" v="95" actId="478"/>
            <ac:grpSpMkLst>
              <pc:docMk/>
              <pc:sldMasterMk cId="959553057" sldId="2147483648"/>
              <pc:sldLayoutMk cId="2578791886" sldId="2147483676"/>
              <ac:grpSpMk id="31" creationId="{30CE9DBD-1257-4DBA-9DFB-C9B7FCB2E9D8}"/>
            </ac:grpSpMkLst>
          </pc:grpChg>
          <pc:picChg chg="del">
            <ac:chgData name="Robyn Kelly (Cardiff and Vale UHB - Communication, Arts, Health Charity and Engagement)" userId="cf645789-ba35-47c3-b5b5-83d607acaedd" providerId="ADAL" clId="{2D99141A-4D15-4F8A-848B-B85C8A770654}" dt="2023-11-16T15:35:51.903" v="98" actId="478"/>
            <ac:picMkLst>
              <pc:docMk/>
              <pc:sldMasterMk cId="959553057" sldId="2147483648"/>
              <pc:sldLayoutMk cId="2578791886" sldId="2147483676"/>
              <ac:picMk id="9" creationId="{D9A10500-029D-49A0-82C0-D1D4D94802A7}"/>
            </ac:picMkLst>
          </pc:picChg>
        </pc:sldLayoutChg>
        <pc:sldLayoutChg chg="addSp delSp modSp">
          <pc:chgData name="Robyn Kelly (Cardiff and Vale UHB - Communication, Arts, Health Charity and Engagement)" userId="cf645789-ba35-47c3-b5b5-83d607acaedd" providerId="ADAL" clId="{2D99141A-4D15-4F8A-848B-B85C8A770654}" dt="2023-11-16T15:40:49.638" v="165" actId="207"/>
          <pc:sldLayoutMkLst>
            <pc:docMk/>
            <pc:sldMasterMk cId="959553057" sldId="2147483648"/>
            <pc:sldLayoutMk cId="2738691297" sldId="2147483677"/>
          </pc:sldLayoutMkLst>
          <pc:spChg chg="mod">
            <ac:chgData name="Robyn Kelly (Cardiff and Vale UHB - Communication, Arts, Health Charity and Engagement)" userId="cf645789-ba35-47c3-b5b5-83d607acaedd" providerId="ADAL" clId="{2D99141A-4D15-4F8A-848B-B85C8A770654}" dt="2023-11-16T15:40:49.638" v="165" actId="207"/>
            <ac:spMkLst>
              <pc:docMk/>
              <pc:sldMasterMk cId="959553057" sldId="2147483648"/>
              <pc:sldLayoutMk cId="2738691297" sldId="2147483677"/>
              <ac:spMk id="6" creationId="{80E10004-056C-4EA4-BB8D-0CAB7F7EBD02}"/>
            </ac:spMkLst>
          </pc:spChg>
          <pc:spChg chg="mod">
            <ac:chgData name="Robyn Kelly (Cardiff and Vale UHB - Communication, Arts, Health Charity and Engagement)" userId="cf645789-ba35-47c3-b5b5-83d607acaedd" providerId="ADAL" clId="{2D99141A-4D15-4F8A-848B-B85C8A770654}" dt="2023-11-16T15:40:49.638" v="165" actId="207"/>
            <ac:spMkLst>
              <pc:docMk/>
              <pc:sldMasterMk cId="959553057" sldId="2147483648"/>
              <pc:sldLayoutMk cId="2738691297" sldId="2147483677"/>
              <ac:spMk id="82" creationId="{EAA8D59A-5495-4AEB-BDC9-5B9D89C74773}"/>
            </ac:spMkLst>
          </pc:spChg>
          <pc:spChg chg="mod">
            <ac:chgData name="Robyn Kelly (Cardiff and Vale UHB - Communication, Arts, Health Charity and Engagement)" userId="cf645789-ba35-47c3-b5b5-83d607acaedd" providerId="ADAL" clId="{2D99141A-4D15-4F8A-848B-B85C8A770654}" dt="2023-11-16T15:40:49.638" v="165" actId="207"/>
            <ac:spMkLst>
              <pc:docMk/>
              <pc:sldMasterMk cId="959553057" sldId="2147483648"/>
              <pc:sldLayoutMk cId="2738691297" sldId="2147483677"/>
              <ac:spMk id="100" creationId="{D8787846-8AFF-42FB-9AAF-B3C798823EE0}"/>
            </ac:spMkLst>
          </pc:spChg>
          <pc:spChg chg="mod">
            <ac:chgData name="Robyn Kelly (Cardiff and Vale UHB - Communication, Arts, Health Charity and Engagement)" userId="cf645789-ba35-47c3-b5b5-83d607acaedd" providerId="ADAL" clId="{2D99141A-4D15-4F8A-848B-B85C8A770654}" dt="2023-11-16T15:40:49.638" v="165" actId="207"/>
            <ac:spMkLst>
              <pc:docMk/>
              <pc:sldMasterMk cId="959553057" sldId="2147483648"/>
              <pc:sldLayoutMk cId="2738691297" sldId="2147483677"/>
              <ac:spMk id="103" creationId="{B5C8DF14-CC80-4698-96A6-CA46E8D28C5E}"/>
            </ac:spMkLst>
          </pc:spChg>
          <pc:spChg chg="mod">
            <ac:chgData name="Robyn Kelly (Cardiff and Vale UHB - Communication, Arts, Health Charity and Engagement)" userId="cf645789-ba35-47c3-b5b5-83d607acaedd" providerId="ADAL" clId="{2D99141A-4D15-4F8A-848B-B85C8A770654}" dt="2023-11-16T15:40:49.638" v="165" actId="207"/>
            <ac:spMkLst>
              <pc:docMk/>
              <pc:sldMasterMk cId="959553057" sldId="2147483648"/>
              <pc:sldLayoutMk cId="2738691297" sldId="2147483677"/>
              <ac:spMk id="106" creationId="{A63CC1B3-F8BD-4E41-BBB0-541A722C40A9}"/>
            </ac:spMkLst>
          </pc:spChg>
          <pc:spChg chg="mod">
            <ac:chgData name="Robyn Kelly (Cardiff and Vale UHB - Communication, Arts, Health Charity and Engagement)" userId="cf645789-ba35-47c3-b5b5-83d607acaedd" providerId="ADAL" clId="{2D99141A-4D15-4F8A-848B-B85C8A770654}" dt="2023-11-16T15:40:49.638" v="165" actId="207"/>
            <ac:spMkLst>
              <pc:docMk/>
              <pc:sldMasterMk cId="959553057" sldId="2147483648"/>
              <pc:sldLayoutMk cId="2738691297" sldId="2147483677"/>
              <ac:spMk id="109" creationId="{7EE69044-4484-41FA-81D3-D97C51DE3E0D}"/>
            </ac:spMkLst>
          </pc:spChg>
          <pc:grpChg chg="del">
            <ac:chgData name="Robyn Kelly (Cardiff and Vale UHB - Communication, Arts, Health Charity and Engagement)" userId="cf645789-ba35-47c3-b5b5-83d607acaedd" providerId="ADAL" clId="{2D99141A-4D15-4F8A-848B-B85C8A770654}" dt="2023-11-16T15:36:07.911" v="105" actId="478"/>
            <ac:grpSpMkLst>
              <pc:docMk/>
              <pc:sldMasterMk cId="959553057" sldId="2147483648"/>
              <pc:sldLayoutMk cId="2738691297" sldId="2147483677"/>
              <ac:grpSpMk id="28" creationId="{B9CFD38C-BE89-40FA-B30D-473EEFA600C4}"/>
            </ac:grpSpMkLst>
          </pc:grpChg>
          <pc:grpChg chg="add">
            <ac:chgData name="Robyn Kelly (Cardiff and Vale UHB - Communication, Arts, Health Charity and Engagement)" userId="cf645789-ba35-47c3-b5b5-83d607acaedd" providerId="ADAL" clId="{2D99141A-4D15-4F8A-848B-B85C8A770654}" dt="2023-11-16T15:36:11.100" v="108"/>
            <ac:grpSpMkLst>
              <pc:docMk/>
              <pc:sldMasterMk cId="959553057" sldId="2147483648"/>
              <pc:sldLayoutMk cId="2738691297" sldId="2147483677"/>
              <ac:grpSpMk id="32" creationId="{51A08B54-3B56-47FB-9BBD-BE98BA8A3243}"/>
            </ac:grpSpMkLst>
          </pc:grpChg>
          <pc:picChg chg="del mod">
            <ac:chgData name="Robyn Kelly (Cardiff and Vale UHB - Communication, Arts, Health Charity and Engagement)" userId="cf645789-ba35-47c3-b5b5-83d607acaedd" providerId="ADAL" clId="{2D99141A-4D15-4F8A-848B-B85C8A770654}" dt="2023-11-16T15:36:10.297" v="107" actId="478"/>
            <ac:picMkLst>
              <pc:docMk/>
              <pc:sldMasterMk cId="959553057" sldId="2147483648"/>
              <pc:sldLayoutMk cId="2738691297" sldId="2147483677"/>
              <ac:picMk id="9" creationId="{D9A10500-029D-49A0-82C0-D1D4D94802A7}"/>
            </ac:picMkLst>
          </pc:picChg>
        </pc:sldLayoutChg>
        <pc:sldLayoutChg chg="addSp delSp">
          <pc:chgData name="Robyn Kelly (Cardiff and Vale UHB - Communication, Arts, Health Charity and Engagement)" userId="cf645789-ba35-47c3-b5b5-83d607acaedd" providerId="ADAL" clId="{2D99141A-4D15-4F8A-848B-B85C8A770654}" dt="2023-11-16T15:36:23.096" v="113"/>
          <pc:sldLayoutMkLst>
            <pc:docMk/>
            <pc:sldMasterMk cId="959553057" sldId="2147483648"/>
            <pc:sldLayoutMk cId="1725251699" sldId="2147483678"/>
          </pc:sldLayoutMkLst>
          <pc:grpChg chg="del">
            <ac:chgData name="Robyn Kelly (Cardiff and Vale UHB - Communication, Arts, Health Charity and Engagement)" userId="cf645789-ba35-47c3-b5b5-83d607acaedd" providerId="ADAL" clId="{2D99141A-4D15-4F8A-848B-B85C8A770654}" dt="2023-11-16T15:36:20.958" v="112" actId="478"/>
            <ac:grpSpMkLst>
              <pc:docMk/>
              <pc:sldMasterMk cId="959553057" sldId="2147483648"/>
              <pc:sldLayoutMk cId="1725251699" sldId="2147483678"/>
              <ac:grpSpMk id="10" creationId="{05CE3B79-0D66-4111-8BF6-EE3A2DBFD8F8}"/>
            </ac:grpSpMkLst>
          </pc:grpChg>
          <pc:grpChg chg="add">
            <ac:chgData name="Robyn Kelly (Cardiff and Vale UHB - Communication, Arts, Health Charity and Engagement)" userId="cf645789-ba35-47c3-b5b5-83d607acaedd" providerId="ADAL" clId="{2D99141A-4D15-4F8A-848B-B85C8A770654}" dt="2023-11-16T15:36:23.096" v="113"/>
            <ac:grpSpMkLst>
              <pc:docMk/>
              <pc:sldMasterMk cId="959553057" sldId="2147483648"/>
              <pc:sldLayoutMk cId="1725251699" sldId="2147483678"/>
              <ac:grpSpMk id="14" creationId="{8605BE9B-6B7E-4A64-8CE5-F941C7E2C9E5}"/>
            </ac:grpSpMkLst>
          </pc:grpChg>
        </pc:sldLayoutChg>
        <pc:sldLayoutChg chg="addSp delSp modSp">
          <pc:chgData name="Robyn Kelly (Cardiff and Vale UHB - Communication, Arts, Health Charity and Engagement)" userId="cf645789-ba35-47c3-b5b5-83d607acaedd" providerId="ADAL" clId="{2D99141A-4D15-4F8A-848B-B85C8A770654}" dt="2023-11-16T15:40:40.702" v="163" actId="207"/>
          <pc:sldLayoutMkLst>
            <pc:docMk/>
            <pc:sldMasterMk cId="959553057" sldId="2147483648"/>
            <pc:sldLayoutMk cId="307697479" sldId="2147483680"/>
          </pc:sldLayoutMkLst>
          <pc:spChg chg="mod">
            <ac:chgData name="Robyn Kelly (Cardiff and Vale UHB - Communication, Arts, Health Charity and Engagement)" userId="cf645789-ba35-47c3-b5b5-83d607acaedd" providerId="ADAL" clId="{2D99141A-4D15-4F8A-848B-B85C8A770654}" dt="2023-11-16T15:40:40.702" v="163" actId="207"/>
            <ac:spMkLst>
              <pc:docMk/>
              <pc:sldMasterMk cId="959553057" sldId="2147483648"/>
              <pc:sldLayoutMk cId="307697479" sldId="2147483680"/>
              <ac:spMk id="6" creationId="{80E10004-056C-4EA4-BB8D-0CAB7F7EBD02}"/>
            </ac:spMkLst>
          </pc:spChg>
          <pc:spChg chg="mod">
            <ac:chgData name="Robyn Kelly (Cardiff and Vale UHB - Communication, Arts, Health Charity and Engagement)" userId="cf645789-ba35-47c3-b5b5-83d607acaedd" providerId="ADAL" clId="{2D99141A-4D15-4F8A-848B-B85C8A770654}" dt="2023-11-16T15:40:40.702" v="163" actId="207"/>
            <ac:spMkLst>
              <pc:docMk/>
              <pc:sldMasterMk cId="959553057" sldId="2147483648"/>
              <pc:sldLayoutMk cId="307697479" sldId="2147483680"/>
              <ac:spMk id="82" creationId="{EAA8D59A-5495-4AEB-BDC9-5B9D89C74773}"/>
            </ac:spMkLst>
          </pc:spChg>
          <pc:spChg chg="mod">
            <ac:chgData name="Robyn Kelly (Cardiff and Vale UHB - Communication, Arts, Health Charity and Engagement)" userId="cf645789-ba35-47c3-b5b5-83d607acaedd" providerId="ADAL" clId="{2D99141A-4D15-4F8A-848B-B85C8A770654}" dt="2023-11-16T15:40:40.702" v="163" actId="207"/>
            <ac:spMkLst>
              <pc:docMk/>
              <pc:sldMasterMk cId="959553057" sldId="2147483648"/>
              <pc:sldLayoutMk cId="307697479" sldId="2147483680"/>
              <ac:spMk id="100" creationId="{D8787846-8AFF-42FB-9AAF-B3C798823EE0}"/>
            </ac:spMkLst>
          </pc:spChg>
          <pc:spChg chg="mod">
            <ac:chgData name="Robyn Kelly (Cardiff and Vale UHB - Communication, Arts, Health Charity and Engagement)" userId="cf645789-ba35-47c3-b5b5-83d607acaedd" providerId="ADAL" clId="{2D99141A-4D15-4F8A-848B-B85C8A770654}" dt="2023-11-16T15:40:40.702" v="163" actId="207"/>
            <ac:spMkLst>
              <pc:docMk/>
              <pc:sldMasterMk cId="959553057" sldId="2147483648"/>
              <pc:sldLayoutMk cId="307697479" sldId="2147483680"/>
              <ac:spMk id="103" creationId="{B5C8DF14-CC80-4698-96A6-CA46E8D28C5E}"/>
            </ac:spMkLst>
          </pc:spChg>
          <pc:grpChg chg="del">
            <ac:chgData name="Robyn Kelly (Cardiff and Vale UHB - Communication, Arts, Health Charity and Engagement)" userId="cf645789-ba35-47c3-b5b5-83d607acaedd" providerId="ADAL" clId="{2D99141A-4D15-4F8A-848B-B85C8A770654}" dt="2023-11-16T15:36:14.719" v="109" actId="478"/>
            <ac:grpSpMkLst>
              <pc:docMk/>
              <pc:sldMasterMk cId="959553057" sldId="2147483648"/>
              <pc:sldLayoutMk cId="307697479" sldId="2147483680"/>
              <ac:grpSpMk id="22" creationId="{A4EEA509-6E96-48F0-B4CD-EC38A03A380D}"/>
            </ac:grpSpMkLst>
          </pc:grpChg>
          <pc:grpChg chg="add">
            <ac:chgData name="Robyn Kelly (Cardiff and Vale UHB - Communication, Arts, Health Charity and Engagement)" userId="cf645789-ba35-47c3-b5b5-83d607acaedd" providerId="ADAL" clId="{2D99141A-4D15-4F8A-848B-B85C8A770654}" dt="2023-11-16T15:36:17.267" v="111"/>
            <ac:grpSpMkLst>
              <pc:docMk/>
              <pc:sldMasterMk cId="959553057" sldId="2147483648"/>
              <pc:sldLayoutMk cId="307697479" sldId="2147483680"/>
              <ac:grpSpMk id="26" creationId="{BEAD7BE0-A2EF-4FCB-9563-1AFFA5392B6A}"/>
            </ac:grpSpMkLst>
          </pc:grpChg>
          <pc:picChg chg="del">
            <ac:chgData name="Robyn Kelly (Cardiff and Vale UHB - Communication, Arts, Health Charity and Engagement)" userId="cf645789-ba35-47c3-b5b5-83d607acaedd" providerId="ADAL" clId="{2D99141A-4D15-4F8A-848B-B85C8A770654}" dt="2023-11-16T15:36:16.327" v="110" actId="478"/>
            <ac:picMkLst>
              <pc:docMk/>
              <pc:sldMasterMk cId="959553057" sldId="2147483648"/>
              <pc:sldLayoutMk cId="307697479" sldId="2147483680"/>
              <ac:picMk id="9" creationId="{D9A10500-029D-49A0-82C0-D1D4D94802A7}"/>
            </ac:picMkLst>
          </pc:picChg>
        </pc:sldLayoutChg>
        <pc:sldLayoutChg chg="addSp delSp modSp">
          <pc:chgData name="Robyn Kelly (Cardiff and Vale UHB - Communication, Arts, Health Charity and Engagement)" userId="cf645789-ba35-47c3-b5b5-83d607acaedd" providerId="ADAL" clId="{2D99141A-4D15-4F8A-848B-B85C8A770654}" dt="2023-11-16T15:41:12.392" v="167" actId="208"/>
          <pc:sldLayoutMkLst>
            <pc:docMk/>
            <pc:sldMasterMk cId="959553057" sldId="2147483648"/>
            <pc:sldLayoutMk cId="1217544957" sldId="2147483681"/>
          </pc:sldLayoutMkLst>
          <pc:spChg chg="mod">
            <ac:chgData name="Robyn Kelly (Cardiff and Vale UHB - Communication, Arts, Health Charity and Engagement)" userId="cf645789-ba35-47c3-b5b5-83d607acaedd" providerId="ADAL" clId="{2D99141A-4D15-4F8A-848B-B85C8A770654}" dt="2023-11-16T15:41:12.392" v="167" actId="208"/>
            <ac:spMkLst>
              <pc:docMk/>
              <pc:sldMasterMk cId="959553057" sldId="2147483648"/>
              <pc:sldLayoutMk cId="1217544957" sldId="2147483681"/>
              <ac:spMk id="76" creationId="{9BCB5F69-9A3E-4240-9CB5-82201F5AE9D8}"/>
            </ac:spMkLst>
          </pc:spChg>
          <pc:spChg chg="mod">
            <ac:chgData name="Robyn Kelly (Cardiff and Vale UHB - Communication, Arts, Health Charity and Engagement)" userId="cf645789-ba35-47c3-b5b5-83d607acaedd" providerId="ADAL" clId="{2D99141A-4D15-4F8A-848B-B85C8A770654}" dt="2023-11-16T15:41:12.392" v="167" actId="208"/>
            <ac:spMkLst>
              <pc:docMk/>
              <pc:sldMasterMk cId="959553057" sldId="2147483648"/>
              <pc:sldLayoutMk cId="1217544957" sldId="2147483681"/>
              <ac:spMk id="79" creationId="{C7B0EA15-B143-4595-B300-DE02C83F1FCC}"/>
            </ac:spMkLst>
          </pc:spChg>
          <pc:spChg chg="mod">
            <ac:chgData name="Robyn Kelly (Cardiff and Vale UHB - Communication, Arts, Health Charity and Engagement)" userId="cf645789-ba35-47c3-b5b5-83d607acaedd" providerId="ADAL" clId="{2D99141A-4D15-4F8A-848B-B85C8A770654}" dt="2023-11-16T15:41:12.392" v="167" actId="208"/>
            <ac:spMkLst>
              <pc:docMk/>
              <pc:sldMasterMk cId="959553057" sldId="2147483648"/>
              <pc:sldLayoutMk cId="1217544957" sldId="2147483681"/>
              <ac:spMk id="82" creationId="{C4AD34E7-D82C-4979-9075-C3C21CD1B34E}"/>
            </ac:spMkLst>
          </pc:spChg>
          <pc:spChg chg="mod">
            <ac:chgData name="Robyn Kelly (Cardiff and Vale UHB - Communication, Arts, Health Charity and Engagement)" userId="cf645789-ba35-47c3-b5b5-83d607acaedd" providerId="ADAL" clId="{2D99141A-4D15-4F8A-848B-B85C8A770654}" dt="2023-11-16T15:41:12.392" v="167" actId="208"/>
            <ac:spMkLst>
              <pc:docMk/>
              <pc:sldMasterMk cId="959553057" sldId="2147483648"/>
              <pc:sldLayoutMk cId="1217544957" sldId="2147483681"/>
              <ac:spMk id="85" creationId="{2D0FFED0-2697-4B1A-8E0B-C57C23D4EA29}"/>
            </ac:spMkLst>
          </pc:spChg>
          <pc:spChg chg="mod">
            <ac:chgData name="Robyn Kelly (Cardiff and Vale UHB - Communication, Arts, Health Charity and Engagement)" userId="cf645789-ba35-47c3-b5b5-83d607acaedd" providerId="ADAL" clId="{2D99141A-4D15-4F8A-848B-B85C8A770654}" dt="2023-11-16T15:41:12.392" v="167" actId="208"/>
            <ac:spMkLst>
              <pc:docMk/>
              <pc:sldMasterMk cId="959553057" sldId="2147483648"/>
              <pc:sldLayoutMk cId="1217544957" sldId="2147483681"/>
              <ac:spMk id="94" creationId="{08A3494C-38CB-411B-B146-7CDAF1D9734A}"/>
            </ac:spMkLst>
          </pc:spChg>
          <pc:grpChg chg="del">
            <ac:chgData name="Robyn Kelly (Cardiff and Vale UHB - Communication, Arts, Health Charity and Engagement)" userId="cf645789-ba35-47c3-b5b5-83d607acaedd" providerId="ADAL" clId="{2D99141A-4D15-4F8A-848B-B85C8A770654}" dt="2023-11-16T15:35:56.204" v="99" actId="478"/>
            <ac:grpSpMkLst>
              <pc:docMk/>
              <pc:sldMasterMk cId="959553057" sldId="2147483648"/>
              <pc:sldLayoutMk cId="1217544957" sldId="2147483681"/>
              <ac:grpSpMk id="25" creationId="{F28AD7C8-5A68-410C-B36D-353D2D80AE8A}"/>
            </ac:grpSpMkLst>
          </pc:grpChg>
          <pc:grpChg chg="add">
            <ac:chgData name="Robyn Kelly (Cardiff and Vale UHB - Communication, Arts, Health Charity and Engagement)" userId="cf645789-ba35-47c3-b5b5-83d607acaedd" providerId="ADAL" clId="{2D99141A-4D15-4F8A-848B-B85C8A770654}" dt="2023-11-16T15:35:58.692" v="101"/>
            <ac:grpSpMkLst>
              <pc:docMk/>
              <pc:sldMasterMk cId="959553057" sldId="2147483648"/>
              <pc:sldLayoutMk cId="1217544957" sldId="2147483681"/>
              <ac:grpSpMk id="29" creationId="{73C7BD1B-FD94-450E-8171-2A33E15E585E}"/>
            </ac:grpSpMkLst>
          </pc:grpChg>
          <pc:picChg chg="del">
            <ac:chgData name="Robyn Kelly (Cardiff and Vale UHB - Communication, Arts, Health Charity and Engagement)" userId="cf645789-ba35-47c3-b5b5-83d607acaedd" providerId="ADAL" clId="{2D99141A-4D15-4F8A-848B-B85C8A770654}" dt="2023-11-16T15:35:57.907" v="100" actId="478"/>
            <ac:picMkLst>
              <pc:docMk/>
              <pc:sldMasterMk cId="959553057" sldId="2147483648"/>
              <pc:sldLayoutMk cId="1217544957" sldId="2147483681"/>
              <ac:picMk id="9" creationId="{D9A10500-029D-49A0-82C0-D1D4D94802A7}"/>
            </ac:picMkLst>
          </pc:picChg>
        </pc:sldLayoutChg>
        <pc:sldLayoutChg chg="addSp delSp modSp">
          <pc:chgData name="Robyn Kelly (Cardiff and Vale UHB - Communication, Arts, Health Charity and Engagement)" userId="cf645789-ba35-47c3-b5b5-83d607acaedd" providerId="ADAL" clId="{2D99141A-4D15-4F8A-848B-B85C8A770654}" dt="2023-11-16T15:41:01.306" v="166" actId="208"/>
          <pc:sldLayoutMkLst>
            <pc:docMk/>
            <pc:sldMasterMk cId="959553057" sldId="2147483648"/>
            <pc:sldLayoutMk cId="3374522657" sldId="2147483682"/>
          </pc:sldLayoutMkLst>
          <pc:spChg chg="mod">
            <ac:chgData name="Robyn Kelly (Cardiff and Vale UHB - Communication, Arts, Health Charity and Engagement)" userId="cf645789-ba35-47c3-b5b5-83d607acaedd" providerId="ADAL" clId="{2D99141A-4D15-4F8A-848B-B85C8A770654}" dt="2023-11-16T15:41:01.306" v="166" actId="208"/>
            <ac:spMkLst>
              <pc:docMk/>
              <pc:sldMasterMk cId="959553057" sldId="2147483648"/>
              <pc:sldLayoutMk cId="3374522657" sldId="2147483682"/>
              <ac:spMk id="88" creationId="{2502E31D-25FF-4587-9049-67D190CFF2DD}"/>
            </ac:spMkLst>
          </pc:spChg>
          <pc:spChg chg="mod">
            <ac:chgData name="Robyn Kelly (Cardiff and Vale UHB - Communication, Arts, Health Charity and Engagement)" userId="cf645789-ba35-47c3-b5b5-83d607acaedd" providerId="ADAL" clId="{2D99141A-4D15-4F8A-848B-B85C8A770654}" dt="2023-11-16T15:41:01.306" v="166" actId="208"/>
            <ac:spMkLst>
              <pc:docMk/>
              <pc:sldMasterMk cId="959553057" sldId="2147483648"/>
              <pc:sldLayoutMk cId="3374522657" sldId="2147483682"/>
              <ac:spMk id="91" creationId="{61DC3ACE-DD9F-4589-B608-01C04C481001}"/>
            </ac:spMkLst>
          </pc:spChg>
          <pc:spChg chg="mod">
            <ac:chgData name="Robyn Kelly (Cardiff and Vale UHB - Communication, Arts, Health Charity and Engagement)" userId="cf645789-ba35-47c3-b5b5-83d607acaedd" providerId="ADAL" clId="{2D99141A-4D15-4F8A-848B-B85C8A770654}" dt="2023-11-16T15:41:01.306" v="166" actId="208"/>
            <ac:spMkLst>
              <pc:docMk/>
              <pc:sldMasterMk cId="959553057" sldId="2147483648"/>
              <pc:sldLayoutMk cId="3374522657" sldId="2147483682"/>
              <ac:spMk id="94" creationId="{08A3494C-38CB-411B-B146-7CDAF1D9734A}"/>
            </ac:spMkLst>
          </pc:spChg>
          <pc:spChg chg="mod">
            <ac:chgData name="Robyn Kelly (Cardiff and Vale UHB - Communication, Arts, Health Charity and Engagement)" userId="cf645789-ba35-47c3-b5b5-83d607acaedd" providerId="ADAL" clId="{2D99141A-4D15-4F8A-848B-B85C8A770654}" dt="2023-11-16T15:41:01.306" v="166" actId="208"/>
            <ac:spMkLst>
              <pc:docMk/>
              <pc:sldMasterMk cId="959553057" sldId="2147483648"/>
              <pc:sldLayoutMk cId="3374522657" sldId="2147483682"/>
              <ac:spMk id="95" creationId="{A70A8B09-A3B5-4206-A7B7-01623DD6CDA2}"/>
            </ac:spMkLst>
          </pc:spChg>
          <pc:grpChg chg="del">
            <ac:chgData name="Robyn Kelly (Cardiff and Vale UHB - Communication, Arts, Health Charity and Engagement)" userId="cf645789-ba35-47c3-b5b5-83d607acaedd" providerId="ADAL" clId="{2D99141A-4D15-4F8A-848B-B85C8A770654}" dt="2023-11-16T15:36:02.248" v="102" actId="478"/>
            <ac:grpSpMkLst>
              <pc:docMk/>
              <pc:sldMasterMk cId="959553057" sldId="2147483648"/>
              <pc:sldLayoutMk cId="3374522657" sldId="2147483682"/>
              <ac:grpSpMk id="22" creationId="{A71608A9-FEB3-4681-8642-FE61A0776D30}"/>
            </ac:grpSpMkLst>
          </pc:grpChg>
          <pc:grpChg chg="add">
            <ac:chgData name="Robyn Kelly (Cardiff and Vale UHB - Communication, Arts, Health Charity and Engagement)" userId="cf645789-ba35-47c3-b5b5-83d607acaedd" providerId="ADAL" clId="{2D99141A-4D15-4F8A-848B-B85C8A770654}" dt="2023-11-16T15:36:04.782" v="104"/>
            <ac:grpSpMkLst>
              <pc:docMk/>
              <pc:sldMasterMk cId="959553057" sldId="2147483648"/>
              <pc:sldLayoutMk cId="3374522657" sldId="2147483682"/>
              <ac:grpSpMk id="26" creationId="{B2D6D1B8-B292-447B-AE63-4E91FB371A11}"/>
            </ac:grpSpMkLst>
          </pc:grpChg>
          <pc:picChg chg="del">
            <ac:chgData name="Robyn Kelly (Cardiff and Vale UHB - Communication, Arts, Health Charity and Engagement)" userId="cf645789-ba35-47c3-b5b5-83d607acaedd" providerId="ADAL" clId="{2D99141A-4D15-4F8A-848B-B85C8A770654}" dt="2023-11-16T15:36:03.906" v="103" actId="478"/>
            <ac:picMkLst>
              <pc:docMk/>
              <pc:sldMasterMk cId="959553057" sldId="2147483648"/>
              <pc:sldLayoutMk cId="3374522657" sldId="2147483682"/>
              <ac:picMk id="9" creationId="{D9A10500-029D-49A0-82C0-D1D4D94802A7}"/>
            </ac:picMkLst>
          </pc:picChg>
        </pc:sldLayoutChg>
        <pc:sldLayoutChg chg="addSp delSp modSp del">
          <pc:chgData name="Robyn Kelly (Cardiff and Vale UHB - Communication, Arts, Health Charity and Engagement)" userId="cf645789-ba35-47c3-b5b5-83d607acaedd" providerId="ADAL" clId="{2D99141A-4D15-4F8A-848B-B85C8A770654}" dt="2023-11-16T15:54:34.763" v="231" actId="2696"/>
          <pc:sldLayoutMkLst>
            <pc:docMk/>
            <pc:sldMasterMk cId="959553057" sldId="2147483648"/>
            <pc:sldLayoutMk cId="1056084218" sldId="2147483683"/>
          </pc:sldLayoutMkLst>
          <pc:spChg chg="mod modCrop">
            <ac:chgData name="Robyn Kelly (Cardiff and Vale UHB - Communication, Arts, Health Charity and Engagement)" userId="cf645789-ba35-47c3-b5b5-83d607acaedd" providerId="ADAL" clId="{2D99141A-4D15-4F8A-848B-B85C8A770654}" dt="2023-11-16T15:29:08.875" v="47" actId="732"/>
            <ac:spMkLst>
              <pc:docMk/>
              <pc:sldMasterMk cId="959553057" sldId="2147483648"/>
              <pc:sldLayoutMk cId="1056084218" sldId="2147483683"/>
              <ac:spMk id="2" creationId="{3BC8CB18-0003-409D-AEAC-9B01CBC5C9D8}"/>
            </ac:spMkLst>
          </pc:spChg>
          <pc:spChg chg="mod">
            <ac:chgData name="Robyn Kelly (Cardiff and Vale UHB - Communication, Arts, Health Charity and Engagement)" userId="cf645789-ba35-47c3-b5b5-83d607acaedd" providerId="ADAL" clId="{2D99141A-4D15-4F8A-848B-B85C8A770654}" dt="2023-11-16T15:29:44.853" v="50" actId="207"/>
            <ac:spMkLst>
              <pc:docMk/>
              <pc:sldMasterMk cId="959553057" sldId="2147483648"/>
              <pc:sldLayoutMk cId="1056084218" sldId="2147483683"/>
              <ac:spMk id="6" creationId="{A82C395E-DA77-4762-B2E5-C35702198A30}"/>
            </ac:spMkLst>
          </pc:spChg>
          <pc:spChg chg="add">
            <ac:chgData name="Robyn Kelly (Cardiff and Vale UHB - Communication, Arts, Health Charity and Engagement)" userId="cf645789-ba35-47c3-b5b5-83d607acaedd" providerId="ADAL" clId="{2D99141A-4D15-4F8A-848B-B85C8A770654}" dt="2023-11-16T15:28:32.292" v="43"/>
            <ac:spMkLst>
              <pc:docMk/>
              <pc:sldMasterMk cId="959553057" sldId="2147483648"/>
              <pc:sldLayoutMk cId="1056084218" sldId="2147483683"/>
              <ac:spMk id="8" creationId="{7628EB39-A726-4153-A23E-4F9B6581DA8B}"/>
            </ac:spMkLst>
          </pc:spChg>
          <pc:picChg chg="mod">
            <ac:chgData name="Robyn Kelly (Cardiff and Vale UHB - Communication, Arts, Health Charity and Engagement)" userId="cf645789-ba35-47c3-b5b5-83d607acaedd" providerId="ADAL" clId="{2D99141A-4D15-4F8A-848B-B85C8A770654}" dt="2023-11-16T15:28:17.583" v="41" actId="14826"/>
            <ac:picMkLst>
              <pc:docMk/>
              <pc:sldMasterMk cId="959553057" sldId="2147483648"/>
              <pc:sldLayoutMk cId="1056084218" sldId="2147483683"/>
              <ac:picMk id="4" creationId="{4754BCE8-C2E4-4144-8B8A-3503265C5ECF}"/>
            </ac:picMkLst>
          </pc:picChg>
          <pc:picChg chg="del">
            <ac:chgData name="Robyn Kelly (Cardiff and Vale UHB - Communication, Arts, Health Charity and Engagement)" userId="cf645789-ba35-47c3-b5b5-83d607acaedd" providerId="ADAL" clId="{2D99141A-4D15-4F8A-848B-B85C8A770654}" dt="2023-11-16T15:28:31.269" v="42" actId="478"/>
            <ac:picMkLst>
              <pc:docMk/>
              <pc:sldMasterMk cId="959553057" sldId="2147483648"/>
              <pc:sldLayoutMk cId="1056084218" sldId="2147483683"/>
              <ac:picMk id="7" creationId="{9D2CB5E2-D5C4-4B2B-9708-BEE2DE6F026C}"/>
            </ac:picMkLst>
          </pc:picChg>
          <pc:picChg chg="add">
            <ac:chgData name="Robyn Kelly (Cardiff and Vale UHB - Communication, Arts, Health Charity and Engagement)" userId="cf645789-ba35-47c3-b5b5-83d607acaedd" providerId="ADAL" clId="{2D99141A-4D15-4F8A-848B-B85C8A770654}" dt="2023-11-16T15:28:40.042" v="44"/>
            <ac:picMkLst>
              <pc:docMk/>
              <pc:sldMasterMk cId="959553057" sldId="2147483648"/>
              <pc:sldLayoutMk cId="1056084218" sldId="2147483683"/>
              <ac:picMk id="9" creationId="{114E9CE4-DDC1-420E-8E20-D6DC16C04FB5}"/>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Placeholder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Placeholder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BC4-4716-81B7-4B438B390E5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BC4-4716-81B7-4B438B390E5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BC4-4716-81B7-4B438B390E5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BC4-4716-81B7-4B438B390E5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56B4-458F-83F4-208CEDA1A512}"/>
            </c:ext>
          </c:extLst>
        </c:ser>
        <c:dLbls>
          <c:showLegendKey val="0"/>
          <c:showVal val="0"/>
          <c:showCatName val="0"/>
          <c:showSerName val="0"/>
          <c:showPercent val="0"/>
          <c:showBubbleSize val="0"/>
          <c:showLeaderLines val="1"/>
        </c:dLbls>
        <c:firstSliceAng val="0"/>
        <c:holeSize val="59"/>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EEA098-77EC-46C8-9395-878737A21A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E991DD9-CD63-4EAF-9416-7F92BA3560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F04F92-0DD5-4DC8-BC58-79A95393BD07}" type="datetimeFigureOut">
              <a:rPr lang="en-GB" smtClean="0"/>
              <a:t>16/11/2023</a:t>
            </a:fld>
            <a:endParaRPr lang="en-GB"/>
          </a:p>
        </p:txBody>
      </p:sp>
      <p:sp>
        <p:nvSpPr>
          <p:cNvPr id="4" name="Footer Placeholder 3">
            <a:extLst>
              <a:ext uri="{FF2B5EF4-FFF2-40B4-BE49-F238E27FC236}">
                <a16:creationId xmlns:a16="http://schemas.microsoft.com/office/drawing/2014/main" id="{5AF3C72D-BE30-43DC-BBEB-EDE62BCB20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65E2533-1394-47DA-AC6B-71606657D6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E40A36-2437-45A5-B5E1-30D068E7E2E6}" type="slidenum">
              <a:rPr lang="en-GB" smtClean="0"/>
              <a:t>‹#›</a:t>
            </a:fld>
            <a:endParaRPr lang="en-GB"/>
          </a:p>
        </p:txBody>
      </p:sp>
    </p:spTree>
    <p:extLst>
      <p:ext uri="{BB962C8B-B14F-4D97-AF65-F5344CB8AC3E}">
        <p14:creationId xmlns:p14="http://schemas.microsoft.com/office/powerpoint/2010/main" val="1691101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BE4CE-A64F-4568-B482-9E46E6F0633A}" type="datetimeFigureOut">
              <a:rPr lang="en-GB" smtClean="0"/>
              <a:t>16/11/2023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8C788-C582-44F3-8F71-11908638C224}" type="slidenum">
              <a:rPr lang="en-GB" smtClean="0"/>
              <a:t>‹#›</a:t>
            </a:fld>
            <a:endParaRPr lang="en-GB"/>
          </a:p>
        </p:txBody>
      </p:sp>
    </p:spTree>
    <p:extLst>
      <p:ext uri="{BB962C8B-B14F-4D97-AF65-F5344CB8AC3E}">
        <p14:creationId xmlns:p14="http://schemas.microsoft.com/office/powerpoint/2010/main" val="355303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1A8127-C726-495F-AB01-99CFE83EDB09}"/>
              </a:ext>
            </a:extLst>
          </p:cNvPr>
          <p:cNvSpPr/>
          <p:nvPr userDrawn="1"/>
        </p:nvSpPr>
        <p:spPr>
          <a:xfrm>
            <a:off x="7134224" y="2072642"/>
            <a:ext cx="5057775" cy="4785360"/>
          </a:xfrm>
          <a:prstGeom prst="rect">
            <a:avLst/>
          </a:prstGeom>
          <a:blipFill>
            <a:blip r:embed="rId2">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bg object 24">
            <a:extLst>
              <a:ext uri="{FF2B5EF4-FFF2-40B4-BE49-F238E27FC236}">
                <a16:creationId xmlns:a16="http://schemas.microsoft.com/office/drawing/2014/main" id="{A47BED0D-2361-4905-9974-A301DBDB97B4}"/>
              </a:ext>
            </a:extLst>
          </p:cNvPr>
          <p:cNvPicPr/>
          <p:nvPr userDrawn="1"/>
        </p:nvPicPr>
        <p:blipFill>
          <a:blip r:embed="rId3" cstate="print"/>
          <a:stretch>
            <a:fillRect/>
          </a:stretch>
        </p:blipFill>
        <p:spPr>
          <a:xfrm>
            <a:off x="8854987" y="329067"/>
            <a:ext cx="3006807" cy="758116"/>
          </a:xfrm>
          <a:prstGeom prst="rect">
            <a:avLst/>
          </a:prstGeom>
        </p:spPr>
      </p:pic>
      <p:pic>
        <p:nvPicPr>
          <p:cNvPr id="46" name="Picture 45">
            <a:extLst>
              <a:ext uri="{FF2B5EF4-FFF2-40B4-BE49-F238E27FC236}">
                <a16:creationId xmlns:a16="http://schemas.microsoft.com/office/drawing/2014/main" id="{EF8B398B-BA9D-460B-BBC4-8B940955A7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948" y="2517983"/>
            <a:ext cx="5434105" cy="1658763"/>
          </a:xfrm>
          <a:prstGeom prst="rect">
            <a:avLst/>
          </a:prstGeom>
        </p:spPr>
      </p:pic>
    </p:spTree>
    <p:extLst>
      <p:ext uri="{BB962C8B-B14F-4D97-AF65-F5344CB8AC3E}">
        <p14:creationId xmlns:p14="http://schemas.microsoft.com/office/powerpoint/2010/main" val="334689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14CDE8C-D8DD-4ADF-A58F-4959A4EB3323}"/>
              </a:ext>
            </a:extLst>
          </p:cNvPr>
          <p:cNvGrpSpPr/>
          <p:nvPr userDrawn="1"/>
        </p:nvGrpSpPr>
        <p:grpSpPr>
          <a:xfrm>
            <a:off x="362481" y="322761"/>
            <a:ext cx="11512019" cy="6332587"/>
            <a:chOff x="362481" y="322761"/>
            <a:chExt cx="11512019" cy="6332587"/>
          </a:xfrm>
        </p:grpSpPr>
        <p:pic>
          <p:nvPicPr>
            <p:cNvPr id="20" name="Picture 19">
              <a:extLst>
                <a:ext uri="{FF2B5EF4-FFF2-40B4-BE49-F238E27FC236}">
                  <a16:creationId xmlns:a16="http://schemas.microsoft.com/office/drawing/2014/main" id="{5C1BDB60-8944-4989-83D7-D835A8B9A3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38081"/>
              <a:ext cx="2606387" cy="795600"/>
            </a:xfrm>
            <a:prstGeom prst="rect">
              <a:avLst/>
            </a:prstGeom>
          </p:spPr>
        </p:pic>
        <p:pic>
          <p:nvPicPr>
            <p:cNvPr id="21" name="object 2">
              <a:extLst>
                <a:ext uri="{FF2B5EF4-FFF2-40B4-BE49-F238E27FC236}">
                  <a16:creationId xmlns:a16="http://schemas.microsoft.com/office/drawing/2014/main" id="{A70F1410-585E-4614-95AF-E11B8549209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2481" y="6290223"/>
              <a:ext cx="363664" cy="365125"/>
            </a:xfrm>
            <a:prstGeom prst="rect">
              <a:avLst/>
            </a:prstGeom>
          </p:spPr>
        </p:pic>
        <p:pic>
          <p:nvPicPr>
            <p:cNvPr id="22" name="object 3">
              <a:extLst>
                <a:ext uri="{FF2B5EF4-FFF2-40B4-BE49-F238E27FC236}">
                  <a16:creationId xmlns:a16="http://schemas.microsoft.com/office/drawing/2014/main" id="{B6B65571-5912-46D9-9384-416AD6CBC0CE}"/>
                </a:ext>
              </a:extLst>
            </p:cNvPr>
            <p:cNvPicPr/>
            <p:nvPr userDrawn="1"/>
          </p:nvPicPr>
          <p:blipFill>
            <a:blip r:embed="rId4" cstate="print"/>
            <a:stretch>
              <a:fillRect/>
            </a:stretch>
          </p:blipFill>
          <p:spPr>
            <a:xfrm>
              <a:off x="8840401" y="322761"/>
              <a:ext cx="3034099" cy="765050"/>
            </a:xfrm>
            <a:prstGeom prst="rect">
              <a:avLst/>
            </a:prstGeom>
          </p:spPr>
        </p:pic>
      </p:gr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8999691-CD05-46F5-B5C1-9441666F3DA7}"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rgbClr val="FFBD00"/>
              </a:buClr>
              <a:buFont typeface="Arial" panose="020B0604020202020204" pitchFamily="34" charset="0"/>
              <a:buNone/>
              <a:defRPr sz="1800">
                <a:solidFill>
                  <a:schemeClr val="tx1"/>
                </a:solidFill>
              </a:defRPr>
            </a:lvl1pPr>
            <a:lvl2pPr marL="457200" indent="0">
              <a:buClr>
                <a:srgbClr val="FFBD00"/>
              </a:buClr>
              <a:buFont typeface="Arial" panose="020B0604020202020204" pitchFamily="34" charset="0"/>
              <a:buNone/>
              <a:defRPr sz="1600">
                <a:solidFill>
                  <a:schemeClr val="tx1"/>
                </a:solidFill>
              </a:defRPr>
            </a:lvl2pPr>
            <a:lvl3pPr marL="914400" indent="0">
              <a:buClr>
                <a:srgbClr val="FFBD00"/>
              </a:buClr>
              <a:buFont typeface="Arial" panose="020B0604020202020204" pitchFamily="34" charset="0"/>
              <a:buNone/>
              <a:defRPr sz="1600">
                <a:solidFill>
                  <a:schemeClr val="tx1"/>
                </a:solidFill>
              </a:defRPr>
            </a:lvl3pPr>
            <a:lvl4pPr marL="1371600" indent="0">
              <a:buClr>
                <a:srgbClr val="FFBD00"/>
              </a:buClr>
              <a:buFont typeface="Arial" panose="020B0604020202020204" pitchFamily="34" charset="0"/>
              <a:buNone/>
              <a:defRPr sz="1600">
                <a:solidFill>
                  <a:schemeClr val="tx1"/>
                </a:solidFill>
              </a:defRPr>
            </a:lvl4pPr>
            <a:lvl5pPr marL="1828800" indent="0">
              <a:buClr>
                <a:srgbClr val="FFBD0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2" name="Content Placeholder 2">
            <a:extLst>
              <a:ext uri="{FF2B5EF4-FFF2-40B4-BE49-F238E27FC236}">
                <a16:creationId xmlns:a16="http://schemas.microsoft.com/office/drawing/2014/main" id="{37C3E39E-7382-4114-8F6F-1DD6EC7C2E2E}"/>
              </a:ext>
            </a:extLst>
          </p:cNvPr>
          <p:cNvSpPr>
            <a:spLocks noGrp="1"/>
          </p:cNvSpPr>
          <p:nvPr>
            <p:ph idx="15"/>
          </p:nvPr>
        </p:nvSpPr>
        <p:spPr>
          <a:xfrm>
            <a:off x="5340914" y="2901947"/>
            <a:ext cx="4641286" cy="2925715"/>
          </a:xfrm>
        </p:spPr>
        <p:txBody>
          <a:bodyPr>
            <a:normAutofit/>
          </a:bodyPr>
          <a:lstStyle>
            <a:lvl1pPr marL="0" indent="0">
              <a:buClr>
                <a:srgbClr val="FFBD00"/>
              </a:buClr>
              <a:buFont typeface="Arial" panose="020B0604020202020204" pitchFamily="34" charset="0"/>
              <a:buNone/>
              <a:defRPr sz="1800">
                <a:solidFill>
                  <a:schemeClr val="tx1"/>
                </a:solidFill>
              </a:defRPr>
            </a:lvl1pPr>
            <a:lvl2pPr marL="457200" indent="0">
              <a:buClr>
                <a:srgbClr val="FFBD00"/>
              </a:buClr>
              <a:buFont typeface="Arial" panose="020B0604020202020204" pitchFamily="34" charset="0"/>
              <a:buNone/>
              <a:defRPr sz="1600">
                <a:solidFill>
                  <a:schemeClr val="tx1"/>
                </a:solidFill>
              </a:defRPr>
            </a:lvl2pPr>
            <a:lvl3pPr marL="914400" indent="0">
              <a:buClr>
                <a:srgbClr val="FFBD00"/>
              </a:buClr>
              <a:buFont typeface="Arial" panose="020B0604020202020204" pitchFamily="34" charset="0"/>
              <a:buNone/>
              <a:defRPr sz="1600">
                <a:solidFill>
                  <a:schemeClr val="tx1"/>
                </a:solidFill>
              </a:defRPr>
            </a:lvl3pPr>
            <a:lvl4pPr marL="1371600" indent="0">
              <a:buClr>
                <a:srgbClr val="FFBD00"/>
              </a:buClr>
              <a:buFont typeface="Arial" panose="020B0604020202020204" pitchFamily="34" charset="0"/>
              <a:buNone/>
              <a:defRPr sz="1600">
                <a:solidFill>
                  <a:schemeClr val="tx1"/>
                </a:solidFill>
              </a:defRPr>
            </a:lvl4pPr>
            <a:lvl5pPr marL="1828800" indent="0">
              <a:buClr>
                <a:srgbClr val="FFBD0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9" name="Slide Number Placeholder 4">
            <a:extLst>
              <a:ext uri="{FF2B5EF4-FFF2-40B4-BE49-F238E27FC236}">
                <a16:creationId xmlns:a16="http://schemas.microsoft.com/office/drawing/2014/main" id="{6F30C779-F730-4642-98B9-A392BDB8B3EE}"/>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Tree>
    <p:extLst>
      <p:ext uri="{BB962C8B-B14F-4D97-AF65-F5344CB8AC3E}">
        <p14:creationId xmlns:p14="http://schemas.microsoft.com/office/powerpoint/2010/main" val="260892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1C159A6E-D92B-41C0-AD49-6AE7534ABB66}"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rgbClr val="FFBD00"/>
              </a:buClr>
              <a:buFont typeface="Arial" panose="020B0604020202020204" pitchFamily="34" charset="0"/>
              <a:buNone/>
              <a:defRPr sz="1800">
                <a:solidFill>
                  <a:schemeClr val="tx1"/>
                </a:solidFill>
              </a:defRPr>
            </a:lvl1pPr>
            <a:lvl2pPr marL="457200" indent="0">
              <a:buClr>
                <a:srgbClr val="FFBD00"/>
              </a:buClr>
              <a:buFont typeface="Arial" panose="020B0604020202020204" pitchFamily="34" charset="0"/>
              <a:buNone/>
              <a:defRPr sz="1600">
                <a:solidFill>
                  <a:schemeClr val="tx1"/>
                </a:solidFill>
              </a:defRPr>
            </a:lvl2pPr>
            <a:lvl3pPr marL="914400" indent="0">
              <a:buClr>
                <a:srgbClr val="FFBD00"/>
              </a:buClr>
              <a:buFont typeface="Arial" panose="020B0604020202020204" pitchFamily="34" charset="0"/>
              <a:buNone/>
              <a:defRPr sz="1600">
                <a:solidFill>
                  <a:schemeClr val="tx1"/>
                </a:solidFill>
              </a:defRPr>
            </a:lvl3pPr>
            <a:lvl4pPr marL="1371600" indent="0">
              <a:buClr>
                <a:srgbClr val="FFBD00"/>
              </a:buClr>
              <a:buFont typeface="Arial" panose="020B0604020202020204" pitchFamily="34" charset="0"/>
              <a:buNone/>
              <a:defRPr sz="1600">
                <a:solidFill>
                  <a:schemeClr val="tx1"/>
                </a:solidFill>
              </a:defRPr>
            </a:lvl4pPr>
            <a:lvl5pPr marL="1828800" indent="0">
              <a:buClr>
                <a:srgbClr val="FFBD0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1" name="Slide Number Placeholder 4">
            <a:extLst>
              <a:ext uri="{FF2B5EF4-FFF2-40B4-BE49-F238E27FC236}">
                <a16:creationId xmlns:a16="http://schemas.microsoft.com/office/drawing/2014/main" id="{8742B596-93F6-4E3E-AF65-5FAC00B5A75F}"/>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7" name="Group 16">
            <a:extLst>
              <a:ext uri="{FF2B5EF4-FFF2-40B4-BE49-F238E27FC236}">
                <a16:creationId xmlns:a16="http://schemas.microsoft.com/office/drawing/2014/main" id="{0A6C8152-903A-4D04-8FF3-5CE2C19144F5}"/>
              </a:ext>
            </a:extLst>
          </p:cNvPr>
          <p:cNvGrpSpPr/>
          <p:nvPr userDrawn="1"/>
        </p:nvGrpSpPr>
        <p:grpSpPr>
          <a:xfrm>
            <a:off x="362481" y="322761"/>
            <a:ext cx="11512019" cy="6332587"/>
            <a:chOff x="362481" y="322761"/>
            <a:chExt cx="11512019" cy="6332587"/>
          </a:xfrm>
        </p:grpSpPr>
        <p:pic>
          <p:nvPicPr>
            <p:cNvPr id="18" name="Picture 17">
              <a:extLst>
                <a:ext uri="{FF2B5EF4-FFF2-40B4-BE49-F238E27FC236}">
                  <a16:creationId xmlns:a16="http://schemas.microsoft.com/office/drawing/2014/main" id="{04AFCEDB-C51C-438D-B902-D7CCF5E874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38081"/>
              <a:ext cx="2606387" cy="795600"/>
            </a:xfrm>
            <a:prstGeom prst="rect">
              <a:avLst/>
            </a:prstGeom>
          </p:spPr>
        </p:pic>
        <p:pic>
          <p:nvPicPr>
            <p:cNvPr id="19" name="object 2">
              <a:extLst>
                <a:ext uri="{FF2B5EF4-FFF2-40B4-BE49-F238E27FC236}">
                  <a16:creationId xmlns:a16="http://schemas.microsoft.com/office/drawing/2014/main" id="{D8B68C48-D97B-44A5-A179-5A19613EADD7}"/>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2481" y="6290223"/>
              <a:ext cx="363664" cy="365125"/>
            </a:xfrm>
            <a:prstGeom prst="rect">
              <a:avLst/>
            </a:prstGeom>
          </p:spPr>
        </p:pic>
        <p:pic>
          <p:nvPicPr>
            <p:cNvPr id="20" name="object 3">
              <a:extLst>
                <a:ext uri="{FF2B5EF4-FFF2-40B4-BE49-F238E27FC236}">
                  <a16:creationId xmlns:a16="http://schemas.microsoft.com/office/drawing/2014/main" id="{CD5AB14A-4630-429F-BCDF-0E76A3A133C3}"/>
                </a:ext>
              </a:extLst>
            </p:cNvPr>
            <p:cNvPicPr/>
            <p:nvPr userDrawn="1"/>
          </p:nvPicPr>
          <p:blipFill>
            <a:blip r:embed="rId4"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95641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270A667B-93AF-48DA-89F3-3D64C2D625F2}"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rgbClr val="FFBD00"/>
              </a:buClr>
              <a:buFont typeface="Arial" panose="020B0604020202020204" pitchFamily="34" charset="0"/>
              <a:buNone/>
              <a:defRPr sz="1800">
                <a:solidFill>
                  <a:schemeClr val="tx1"/>
                </a:solidFill>
              </a:defRPr>
            </a:lvl1pPr>
            <a:lvl2pPr marL="457200" indent="0">
              <a:buClr>
                <a:srgbClr val="FFBD00"/>
              </a:buClr>
              <a:buFont typeface="Arial" panose="020B0604020202020204" pitchFamily="34" charset="0"/>
              <a:buNone/>
              <a:defRPr sz="1600">
                <a:solidFill>
                  <a:schemeClr val="tx1"/>
                </a:solidFill>
              </a:defRPr>
            </a:lvl2pPr>
            <a:lvl3pPr marL="914400" indent="0">
              <a:buClr>
                <a:srgbClr val="FFBD00"/>
              </a:buClr>
              <a:buFont typeface="Arial" panose="020B0604020202020204" pitchFamily="34" charset="0"/>
              <a:buNone/>
              <a:defRPr sz="1600">
                <a:solidFill>
                  <a:schemeClr val="tx1"/>
                </a:solidFill>
              </a:defRPr>
            </a:lvl3pPr>
            <a:lvl4pPr marL="1371600" indent="0">
              <a:buClr>
                <a:srgbClr val="FFBD00"/>
              </a:buClr>
              <a:buFont typeface="Arial" panose="020B0604020202020204" pitchFamily="34" charset="0"/>
              <a:buNone/>
              <a:defRPr sz="1600">
                <a:solidFill>
                  <a:schemeClr val="tx1"/>
                </a:solidFill>
              </a:defRPr>
            </a:lvl4pPr>
            <a:lvl5pPr marL="1828800" indent="0">
              <a:buClr>
                <a:srgbClr val="FFBD0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7" name="Content Placeholder 2">
            <a:extLst>
              <a:ext uri="{FF2B5EF4-FFF2-40B4-BE49-F238E27FC236}">
                <a16:creationId xmlns:a16="http://schemas.microsoft.com/office/drawing/2014/main" id="{1D7A424B-4DC8-424F-9134-12F9E4934AFA}"/>
              </a:ext>
            </a:extLst>
          </p:cNvPr>
          <p:cNvSpPr>
            <a:spLocks noGrp="1"/>
          </p:cNvSpPr>
          <p:nvPr>
            <p:ph idx="15"/>
          </p:nvPr>
        </p:nvSpPr>
        <p:spPr>
          <a:xfrm>
            <a:off x="6289956" y="1451301"/>
            <a:ext cx="5118989" cy="4376361"/>
          </a:xfrm>
        </p:spPr>
        <p:txBody>
          <a:bodyPr>
            <a:normAutofit/>
          </a:bodyPr>
          <a:lstStyle>
            <a:lvl1pPr marL="0" indent="0">
              <a:buClr>
                <a:srgbClr val="4AD1C9"/>
              </a:buClr>
              <a:buNone/>
              <a:defRPr sz="1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sp>
        <p:nvSpPr>
          <p:cNvPr id="81" name="Slide Number Placeholder 4">
            <a:extLst>
              <a:ext uri="{FF2B5EF4-FFF2-40B4-BE49-F238E27FC236}">
                <a16:creationId xmlns:a16="http://schemas.microsoft.com/office/drawing/2014/main" id="{2E60DBBC-381D-4556-98FA-1D003F7103F8}"/>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8" name="Group 17">
            <a:extLst>
              <a:ext uri="{FF2B5EF4-FFF2-40B4-BE49-F238E27FC236}">
                <a16:creationId xmlns:a16="http://schemas.microsoft.com/office/drawing/2014/main" id="{5F419314-0FE5-4588-B525-84CFF0E7BD71}"/>
              </a:ext>
            </a:extLst>
          </p:cNvPr>
          <p:cNvGrpSpPr/>
          <p:nvPr userDrawn="1"/>
        </p:nvGrpSpPr>
        <p:grpSpPr>
          <a:xfrm>
            <a:off x="362481" y="322761"/>
            <a:ext cx="11512019" cy="6332587"/>
            <a:chOff x="362481" y="322761"/>
            <a:chExt cx="11512019" cy="6332587"/>
          </a:xfrm>
        </p:grpSpPr>
        <p:pic>
          <p:nvPicPr>
            <p:cNvPr id="19" name="Picture 18">
              <a:extLst>
                <a:ext uri="{FF2B5EF4-FFF2-40B4-BE49-F238E27FC236}">
                  <a16:creationId xmlns:a16="http://schemas.microsoft.com/office/drawing/2014/main" id="{E6114B68-0FEC-47B2-A87E-930985DB7E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38081"/>
              <a:ext cx="2606387" cy="795600"/>
            </a:xfrm>
            <a:prstGeom prst="rect">
              <a:avLst/>
            </a:prstGeom>
          </p:spPr>
        </p:pic>
        <p:pic>
          <p:nvPicPr>
            <p:cNvPr id="20" name="object 2">
              <a:extLst>
                <a:ext uri="{FF2B5EF4-FFF2-40B4-BE49-F238E27FC236}">
                  <a16:creationId xmlns:a16="http://schemas.microsoft.com/office/drawing/2014/main" id="{BF527168-F333-48FB-B840-218CEA67661A}"/>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2481" y="6290223"/>
              <a:ext cx="363664" cy="365125"/>
            </a:xfrm>
            <a:prstGeom prst="rect">
              <a:avLst/>
            </a:prstGeom>
          </p:spPr>
        </p:pic>
        <p:pic>
          <p:nvPicPr>
            <p:cNvPr id="21" name="object 3">
              <a:extLst>
                <a:ext uri="{FF2B5EF4-FFF2-40B4-BE49-F238E27FC236}">
                  <a16:creationId xmlns:a16="http://schemas.microsoft.com/office/drawing/2014/main" id="{FB17F05A-4138-4BB7-B409-208989712D46}"/>
                </a:ext>
              </a:extLst>
            </p:cNvPr>
            <p:cNvPicPr/>
            <p:nvPr userDrawn="1"/>
          </p:nvPicPr>
          <p:blipFill>
            <a:blip r:embed="rId4"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297500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7" name="Graphic 76">
            <a:extLst>
              <a:ext uri="{FF2B5EF4-FFF2-40B4-BE49-F238E27FC236}">
                <a16:creationId xmlns:a16="http://schemas.microsoft.com/office/drawing/2014/main" id="{4B55B8FF-3315-42AC-AA0F-2B06F4196F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221"/>
          <a:stretch/>
        </p:blipFill>
        <p:spPr>
          <a:xfrm>
            <a:off x="5737719" y="1"/>
            <a:ext cx="6474786" cy="6857999"/>
          </a:xfrm>
          <a:prstGeom prst="rect">
            <a:avLst/>
          </a:prstGeom>
        </p:spPr>
      </p:pic>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2E020F75-875C-47AE-9E35-C5E2F479D59A}"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4"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1" name="Slide Number Placeholder 4">
            <a:extLst>
              <a:ext uri="{FF2B5EF4-FFF2-40B4-BE49-F238E27FC236}">
                <a16:creationId xmlns:a16="http://schemas.microsoft.com/office/drawing/2014/main" id="{D7D1D314-F946-4B05-AA75-7F08002678F5}"/>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17" name="Content Placeholder 2">
            <a:extLst>
              <a:ext uri="{FF2B5EF4-FFF2-40B4-BE49-F238E27FC236}">
                <a16:creationId xmlns:a16="http://schemas.microsoft.com/office/drawing/2014/main" id="{B173B036-14D8-4ECC-BA04-249DEAA86F8D}"/>
              </a:ext>
            </a:extLst>
          </p:cNvPr>
          <p:cNvSpPr>
            <a:spLocks noGrp="1"/>
          </p:cNvSpPr>
          <p:nvPr>
            <p:ph idx="14"/>
          </p:nvPr>
        </p:nvSpPr>
        <p:spPr>
          <a:xfrm>
            <a:off x="483165" y="2910089"/>
            <a:ext cx="4641286" cy="2917574"/>
          </a:xfrm>
        </p:spPr>
        <p:txBody>
          <a:bodyPr>
            <a:normAutofit/>
          </a:bodyPr>
          <a:lstStyle>
            <a:lvl1pPr marL="0" indent="0">
              <a:buClr>
                <a:srgbClr val="FFBD00"/>
              </a:buClr>
              <a:buFont typeface="Arial" panose="020B0604020202020204" pitchFamily="34" charset="0"/>
              <a:buNone/>
              <a:defRPr sz="1800">
                <a:solidFill>
                  <a:schemeClr val="tx1"/>
                </a:solidFill>
              </a:defRPr>
            </a:lvl1pPr>
            <a:lvl2pPr marL="457200" indent="0">
              <a:buClr>
                <a:srgbClr val="FFBD00"/>
              </a:buClr>
              <a:buFont typeface="Arial" panose="020B0604020202020204" pitchFamily="34" charset="0"/>
              <a:buNone/>
              <a:defRPr sz="1600">
                <a:solidFill>
                  <a:schemeClr val="tx1"/>
                </a:solidFill>
              </a:defRPr>
            </a:lvl2pPr>
            <a:lvl3pPr marL="914400" indent="0">
              <a:buClr>
                <a:srgbClr val="FFBD00"/>
              </a:buClr>
              <a:buFont typeface="Arial" panose="020B0604020202020204" pitchFamily="34" charset="0"/>
              <a:buNone/>
              <a:defRPr sz="1600">
                <a:solidFill>
                  <a:schemeClr val="tx1"/>
                </a:solidFill>
              </a:defRPr>
            </a:lvl3pPr>
            <a:lvl4pPr marL="1371600" indent="0">
              <a:buClr>
                <a:srgbClr val="FFBD00"/>
              </a:buClr>
              <a:buFont typeface="Arial" panose="020B0604020202020204" pitchFamily="34" charset="0"/>
              <a:buNone/>
              <a:defRPr sz="1600">
                <a:solidFill>
                  <a:schemeClr val="tx1"/>
                </a:solidFill>
              </a:defRPr>
            </a:lvl4pPr>
            <a:lvl5pPr marL="1828800" indent="0">
              <a:buClr>
                <a:srgbClr val="FFBD0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8" name="Group 17">
            <a:extLst>
              <a:ext uri="{FF2B5EF4-FFF2-40B4-BE49-F238E27FC236}">
                <a16:creationId xmlns:a16="http://schemas.microsoft.com/office/drawing/2014/main" id="{4B595DC6-37F5-4629-9BDA-E60E68BD77CE}"/>
              </a:ext>
            </a:extLst>
          </p:cNvPr>
          <p:cNvGrpSpPr/>
          <p:nvPr userDrawn="1"/>
        </p:nvGrpSpPr>
        <p:grpSpPr>
          <a:xfrm>
            <a:off x="362481" y="322761"/>
            <a:ext cx="11512019" cy="6332587"/>
            <a:chOff x="362481" y="322761"/>
            <a:chExt cx="11512019" cy="6332587"/>
          </a:xfrm>
        </p:grpSpPr>
        <p:pic>
          <p:nvPicPr>
            <p:cNvPr id="19" name="Picture 18">
              <a:extLst>
                <a:ext uri="{FF2B5EF4-FFF2-40B4-BE49-F238E27FC236}">
                  <a16:creationId xmlns:a16="http://schemas.microsoft.com/office/drawing/2014/main" id="{BE543232-B201-4911-8B1F-4A43476755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8464" y="338081"/>
              <a:ext cx="2606387" cy="795600"/>
            </a:xfrm>
            <a:prstGeom prst="rect">
              <a:avLst/>
            </a:prstGeom>
          </p:spPr>
        </p:pic>
        <p:pic>
          <p:nvPicPr>
            <p:cNvPr id="20" name="object 2">
              <a:extLst>
                <a:ext uri="{FF2B5EF4-FFF2-40B4-BE49-F238E27FC236}">
                  <a16:creationId xmlns:a16="http://schemas.microsoft.com/office/drawing/2014/main" id="{6A10B641-5422-45DB-93CA-0E103F6350DF}"/>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362481" y="6290223"/>
              <a:ext cx="363664" cy="365125"/>
            </a:xfrm>
            <a:prstGeom prst="rect">
              <a:avLst/>
            </a:prstGeom>
          </p:spPr>
        </p:pic>
        <p:pic>
          <p:nvPicPr>
            <p:cNvPr id="21" name="object 3">
              <a:extLst>
                <a:ext uri="{FF2B5EF4-FFF2-40B4-BE49-F238E27FC236}">
                  <a16:creationId xmlns:a16="http://schemas.microsoft.com/office/drawing/2014/main" id="{B40B30A1-E884-4ECC-84CB-98837D1A2490}"/>
                </a:ext>
              </a:extLst>
            </p:cNvPr>
            <p:cNvPicPr/>
            <p:nvPr userDrawn="1"/>
          </p:nvPicPr>
          <p:blipFill>
            <a:blip r:embed="rId7"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1709737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9" name="object 2">
            <a:extLst>
              <a:ext uri="{FF2B5EF4-FFF2-40B4-BE49-F238E27FC236}">
                <a16:creationId xmlns:a16="http://schemas.microsoft.com/office/drawing/2014/main" id="{9E0382CC-2ABE-4A8E-B711-176271A85E57}"/>
              </a:ext>
            </a:extLst>
          </p:cNvPr>
          <p:cNvSpPr/>
          <p:nvPr userDrawn="1"/>
        </p:nvSpPr>
        <p:spPr>
          <a:xfrm>
            <a:off x="0" y="1"/>
            <a:ext cx="12212505"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2166"/>
          </a:solidFill>
        </p:spPr>
        <p:txBody>
          <a:bodyPr wrap="square" lIns="0" tIns="0" rIns="0" bIns="0" rtlCol="0"/>
          <a:lstStyle/>
          <a:p>
            <a:endParaRPr dirty="0"/>
          </a:p>
        </p:txBody>
      </p:sp>
      <p:pic>
        <p:nvPicPr>
          <p:cNvPr id="107" name="Graphic 106">
            <a:extLst>
              <a:ext uri="{FF2B5EF4-FFF2-40B4-BE49-F238E27FC236}">
                <a16:creationId xmlns:a16="http://schemas.microsoft.com/office/drawing/2014/main" id="{5FDC93C5-C347-464E-87AB-24FA37858D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700"/>
          <a:stretch/>
        </p:blipFill>
        <p:spPr>
          <a:xfrm>
            <a:off x="6132246" y="0"/>
            <a:ext cx="6092357" cy="6858000"/>
          </a:xfrm>
          <a:prstGeom prst="rect">
            <a:avLst/>
          </a:prstGeom>
        </p:spPr>
      </p:pic>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bg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BA64887C-3107-459F-80CC-62A704E7970C}"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rgbClr val="FFBD00"/>
              </a:buClr>
              <a:buFont typeface="Arial" panose="020B0604020202020204" pitchFamily="34" charset="0"/>
              <a:buNone/>
              <a:defRPr sz="1800">
                <a:solidFill>
                  <a:schemeClr val="bg1"/>
                </a:solidFill>
              </a:defRPr>
            </a:lvl1pPr>
            <a:lvl2pPr marL="457200" indent="0">
              <a:buClr>
                <a:srgbClr val="FFBD00"/>
              </a:buClr>
              <a:buFont typeface="Arial" panose="020B0604020202020204" pitchFamily="34" charset="0"/>
              <a:buNone/>
              <a:defRPr sz="1600">
                <a:solidFill>
                  <a:schemeClr val="bg1"/>
                </a:solidFill>
              </a:defRPr>
            </a:lvl2pPr>
            <a:lvl3pPr marL="914400" indent="0">
              <a:buClr>
                <a:srgbClr val="FFBD00"/>
              </a:buClr>
              <a:buFont typeface="Arial" panose="020B0604020202020204" pitchFamily="34" charset="0"/>
              <a:buNone/>
              <a:defRPr sz="1600">
                <a:solidFill>
                  <a:schemeClr val="bg1"/>
                </a:solidFill>
              </a:defRPr>
            </a:lvl3pPr>
            <a:lvl4pPr marL="1371600" indent="0">
              <a:buClr>
                <a:srgbClr val="FFBD00"/>
              </a:buClr>
              <a:buFont typeface="Arial" panose="020B0604020202020204" pitchFamily="34" charset="0"/>
              <a:buNone/>
              <a:defRPr sz="1600">
                <a:solidFill>
                  <a:schemeClr val="bg1"/>
                </a:solidFill>
              </a:defRPr>
            </a:lvl4pPr>
            <a:lvl5pPr marL="1828800" indent="0">
              <a:buClr>
                <a:srgbClr val="FFBD00"/>
              </a:buClr>
              <a:buFont typeface="Arial" panose="020B0604020202020204" pitchFamily="34" charset="0"/>
              <a:buNone/>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8" name="Slide Number Placeholder 4">
            <a:extLst>
              <a:ext uri="{FF2B5EF4-FFF2-40B4-BE49-F238E27FC236}">
                <a16:creationId xmlns:a16="http://schemas.microsoft.com/office/drawing/2014/main" id="{F9E39DDB-7FCC-4BCA-AA14-26BC658FCA76}"/>
              </a:ext>
            </a:extLst>
          </p:cNvPr>
          <p:cNvSpPr>
            <a:spLocks noGrp="1"/>
          </p:cNvSpPr>
          <p:nvPr>
            <p:ph type="sldNum" sz="quarter" idx="12"/>
          </p:nvPr>
        </p:nvSpPr>
        <p:spPr>
          <a:xfrm>
            <a:off x="699067" y="6296025"/>
            <a:ext cx="2482661" cy="365125"/>
          </a:xfrm>
        </p:spPr>
        <p:txBody>
          <a:bodyPr/>
          <a:lstStyle>
            <a:lvl1pPr>
              <a:defRPr>
                <a:solidFill>
                  <a:schemeClr val="bg1"/>
                </a:solidFill>
              </a:defRPr>
            </a:lvl1pPr>
          </a:lstStyle>
          <a:p>
            <a:fld id="{B5A3AB10-BD2F-4AB3-8652-FFAF8383F5D3}" type="slidenum">
              <a:rPr lang="en-GB" smtClean="0"/>
              <a:pPr/>
              <a:t>‹#›</a:t>
            </a:fld>
            <a:endParaRPr lang="en-GB" dirty="0"/>
          </a:p>
        </p:txBody>
      </p:sp>
      <p:pic>
        <p:nvPicPr>
          <p:cNvPr id="14" name="object 8">
            <a:extLst>
              <a:ext uri="{FF2B5EF4-FFF2-40B4-BE49-F238E27FC236}">
                <a16:creationId xmlns:a16="http://schemas.microsoft.com/office/drawing/2014/main" id="{1D70F459-E8E1-4129-AD54-4AE0EE7B8051}"/>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91695" y="6313072"/>
            <a:ext cx="306755" cy="307987"/>
          </a:xfrm>
          <a:prstGeom prst="rect">
            <a:avLst/>
          </a:prstGeom>
        </p:spPr>
      </p:pic>
      <p:pic>
        <p:nvPicPr>
          <p:cNvPr id="15" name="object 9">
            <a:extLst>
              <a:ext uri="{FF2B5EF4-FFF2-40B4-BE49-F238E27FC236}">
                <a16:creationId xmlns:a16="http://schemas.microsoft.com/office/drawing/2014/main" id="{CF0A38C1-F6A4-46EF-91A0-586C5F9FA573}"/>
              </a:ext>
            </a:extLst>
          </p:cNvPr>
          <p:cNvPicPr/>
          <p:nvPr userDrawn="1"/>
        </p:nvPicPr>
        <p:blipFill>
          <a:blip r:embed="rId5" cstate="print"/>
          <a:stretch>
            <a:fillRect/>
          </a:stretch>
        </p:blipFill>
        <p:spPr>
          <a:xfrm>
            <a:off x="8881694" y="324872"/>
            <a:ext cx="3007567" cy="758360"/>
          </a:xfrm>
          <a:prstGeom prst="rect">
            <a:avLst/>
          </a:prstGeom>
        </p:spPr>
      </p:pic>
      <p:pic>
        <p:nvPicPr>
          <p:cNvPr id="16" name="Picture 15">
            <a:extLst>
              <a:ext uri="{FF2B5EF4-FFF2-40B4-BE49-F238E27FC236}">
                <a16:creationId xmlns:a16="http://schemas.microsoft.com/office/drawing/2014/main" id="{57581E81-A416-4B12-B6E0-2C821C55BFD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07514" y="362972"/>
            <a:ext cx="2594593" cy="792000"/>
          </a:xfrm>
          <a:prstGeom prst="rect">
            <a:avLst/>
          </a:prstGeom>
        </p:spPr>
      </p:pic>
    </p:spTree>
    <p:extLst>
      <p:ext uri="{BB962C8B-B14F-4D97-AF65-F5344CB8AC3E}">
        <p14:creationId xmlns:p14="http://schemas.microsoft.com/office/powerpoint/2010/main" val="388448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B8A3D9A2-3C09-4622-9AB8-ABBCFE79B726}"/>
              </a:ext>
            </a:extLst>
          </p:cNvPr>
          <p:cNvGrpSpPr/>
          <p:nvPr userDrawn="1"/>
        </p:nvGrpSpPr>
        <p:grpSpPr>
          <a:xfrm>
            <a:off x="362481" y="322761"/>
            <a:ext cx="11512019" cy="6332587"/>
            <a:chOff x="362481" y="322761"/>
            <a:chExt cx="11512019" cy="6332587"/>
          </a:xfrm>
        </p:grpSpPr>
        <p:pic>
          <p:nvPicPr>
            <p:cNvPr id="30" name="Picture 29">
              <a:extLst>
                <a:ext uri="{FF2B5EF4-FFF2-40B4-BE49-F238E27FC236}">
                  <a16:creationId xmlns:a16="http://schemas.microsoft.com/office/drawing/2014/main" id="{466CF373-5C5D-4E08-AB16-3F55C5D5E6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38081"/>
              <a:ext cx="2606387" cy="795600"/>
            </a:xfrm>
            <a:prstGeom prst="rect">
              <a:avLst/>
            </a:prstGeom>
          </p:spPr>
        </p:pic>
        <p:pic>
          <p:nvPicPr>
            <p:cNvPr id="35" name="object 2">
              <a:extLst>
                <a:ext uri="{FF2B5EF4-FFF2-40B4-BE49-F238E27FC236}">
                  <a16:creationId xmlns:a16="http://schemas.microsoft.com/office/drawing/2014/main" id="{0A9A874E-3D51-4C54-A792-BEABBCE0822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2481" y="6290223"/>
              <a:ext cx="363664" cy="365125"/>
            </a:xfrm>
            <a:prstGeom prst="rect">
              <a:avLst/>
            </a:prstGeom>
          </p:spPr>
        </p:pic>
        <p:pic>
          <p:nvPicPr>
            <p:cNvPr id="36" name="object 3">
              <a:extLst>
                <a:ext uri="{FF2B5EF4-FFF2-40B4-BE49-F238E27FC236}">
                  <a16:creationId xmlns:a16="http://schemas.microsoft.com/office/drawing/2014/main" id="{0221D529-57D8-4B0A-8C5E-2B8FB6E2E3D3}"/>
                </a:ext>
              </a:extLst>
            </p:cNvPr>
            <p:cNvPicPr/>
            <p:nvPr userDrawn="1"/>
          </p:nvPicPr>
          <p:blipFill>
            <a:blip r:embed="rId4" cstate="print"/>
            <a:stretch>
              <a:fillRect/>
            </a:stretch>
          </p:blipFill>
          <p:spPr>
            <a:xfrm>
              <a:off x="8840401" y="322761"/>
              <a:ext cx="3034099" cy="765050"/>
            </a:xfrm>
            <a:prstGeom prst="rect">
              <a:avLst/>
            </a:prstGeom>
          </p:spPr>
        </p:pic>
      </p:gr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94" name="object 3">
            <a:extLst>
              <a:ext uri="{FF2B5EF4-FFF2-40B4-BE49-F238E27FC236}">
                <a16:creationId xmlns:a16="http://schemas.microsoft.com/office/drawing/2014/main" id="{08A3494C-38CB-411B-B146-7CDAF1D9734A}"/>
              </a:ext>
            </a:extLst>
          </p:cNvPr>
          <p:cNvSpPr/>
          <p:nvPr userDrawn="1"/>
        </p:nvSpPr>
        <p:spPr>
          <a:xfrm>
            <a:off x="449038"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FFBD00"/>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01219"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01219"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5" name="object 3">
            <a:extLst>
              <a:ext uri="{FF2B5EF4-FFF2-40B4-BE49-F238E27FC236}">
                <a16:creationId xmlns:a16="http://schemas.microsoft.com/office/drawing/2014/main" id="{6808569D-9492-4BF8-A727-145FE7C81EEF}"/>
              </a:ext>
            </a:extLst>
          </p:cNvPr>
          <p:cNvSpPr/>
          <p:nvPr userDrawn="1"/>
        </p:nvSpPr>
        <p:spPr>
          <a:xfrm>
            <a:off x="2367034"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FFBD00"/>
            </a:solidFill>
          </a:ln>
        </p:spPr>
        <p:txBody>
          <a:bodyPr wrap="square" lIns="0" tIns="0" rIns="0" bIns="0" rtlCol="0"/>
          <a:lstStyle/>
          <a:p>
            <a:endParaRPr sz="1200"/>
          </a:p>
        </p:txBody>
      </p:sp>
      <p:sp>
        <p:nvSpPr>
          <p:cNvPr id="116" name="Content Placeholder 2">
            <a:extLst>
              <a:ext uri="{FF2B5EF4-FFF2-40B4-BE49-F238E27FC236}">
                <a16:creationId xmlns:a16="http://schemas.microsoft.com/office/drawing/2014/main" id="{AC9D9B1F-3A70-4CB6-A57E-D7EDF67288B7}"/>
              </a:ext>
            </a:extLst>
          </p:cNvPr>
          <p:cNvSpPr>
            <a:spLocks noGrp="1"/>
          </p:cNvSpPr>
          <p:nvPr>
            <p:ph idx="16"/>
          </p:nvPr>
        </p:nvSpPr>
        <p:spPr>
          <a:xfrm>
            <a:off x="2519215"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7" name="Content Placeholder 2">
            <a:extLst>
              <a:ext uri="{FF2B5EF4-FFF2-40B4-BE49-F238E27FC236}">
                <a16:creationId xmlns:a16="http://schemas.microsoft.com/office/drawing/2014/main" id="{9CD57E78-F9B5-4511-924A-CDA2E7175E2C}"/>
              </a:ext>
            </a:extLst>
          </p:cNvPr>
          <p:cNvSpPr>
            <a:spLocks noGrp="1"/>
          </p:cNvSpPr>
          <p:nvPr>
            <p:ph idx="17"/>
          </p:nvPr>
        </p:nvSpPr>
        <p:spPr>
          <a:xfrm>
            <a:off x="2519215"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8" name="object 3">
            <a:extLst>
              <a:ext uri="{FF2B5EF4-FFF2-40B4-BE49-F238E27FC236}">
                <a16:creationId xmlns:a16="http://schemas.microsoft.com/office/drawing/2014/main" id="{A2FE6113-DBCC-4B74-B4D5-67FE165E8F57}"/>
              </a:ext>
            </a:extLst>
          </p:cNvPr>
          <p:cNvSpPr/>
          <p:nvPr userDrawn="1"/>
        </p:nvSpPr>
        <p:spPr>
          <a:xfrm>
            <a:off x="4285030"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FFBD00"/>
            </a:solidFill>
          </a:ln>
        </p:spPr>
        <p:txBody>
          <a:bodyPr wrap="square" lIns="0" tIns="0" rIns="0" bIns="0" rtlCol="0"/>
          <a:lstStyle/>
          <a:p>
            <a:endParaRPr sz="1200"/>
          </a:p>
        </p:txBody>
      </p:sp>
      <p:sp>
        <p:nvSpPr>
          <p:cNvPr id="119" name="Content Placeholder 2">
            <a:extLst>
              <a:ext uri="{FF2B5EF4-FFF2-40B4-BE49-F238E27FC236}">
                <a16:creationId xmlns:a16="http://schemas.microsoft.com/office/drawing/2014/main" id="{F64AF90E-D3F9-4EA8-A6AB-1FF7B48B9484}"/>
              </a:ext>
            </a:extLst>
          </p:cNvPr>
          <p:cNvSpPr>
            <a:spLocks noGrp="1"/>
          </p:cNvSpPr>
          <p:nvPr>
            <p:ph idx="18"/>
          </p:nvPr>
        </p:nvSpPr>
        <p:spPr>
          <a:xfrm>
            <a:off x="4437211"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0" name="Content Placeholder 2">
            <a:extLst>
              <a:ext uri="{FF2B5EF4-FFF2-40B4-BE49-F238E27FC236}">
                <a16:creationId xmlns:a16="http://schemas.microsoft.com/office/drawing/2014/main" id="{32AB9437-84E4-42EA-9A8E-0F1F48E550B8}"/>
              </a:ext>
            </a:extLst>
          </p:cNvPr>
          <p:cNvSpPr>
            <a:spLocks noGrp="1"/>
          </p:cNvSpPr>
          <p:nvPr>
            <p:ph idx="19"/>
          </p:nvPr>
        </p:nvSpPr>
        <p:spPr>
          <a:xfrm>
            <a:off x="4437211"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4" name="object 3">
            <a:extLst>
              <a:ext uri="{FF2B5EF4-FFF2-40B4-BE49-F238E27FC236}">
                <a16:creationId xmlns:a16="http://schemas.microsoft.com/office/drawing/2014/main" id="{EFC6FC2D-5D84-44FB-8570-BEF9C0677FB3}"/>
              </a:ext>
            </a:extLst>
          </p:cNvPr>
          <p:cNvSpPr/>
          <p:nvPr userDrawn="1"/>
        </p:nvSpPr>
        <p:spPr>
          <a:xfrm>
            <a:off x="6203026"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FFBD00"/>
            </a:solidFill>
          </a:ln>
        </p:spPr>
        <p:txBody>
          <a:bodyPr wrap="square" lIns="0" tIns="0" rIns="0" bIns="0" rtlCol="0"/>
          <a:lstStyle/>
          <a:p>
            <a:endParaRPr sz="1200"/>
          </a:p>
        </p:txBody>
      </p:sp>
      <p:sp>
        <p:nvSpPr>
          <p:cNvPr id="125" name="Content Placeholder 2">
            <a:extLst>
              <a:ext uri="{FF2B5EF4-FFF2-40B4-BE49-F238E27FC236}">
                <a16:creationId xmlns:a16="http://schemas.microsoft.com/office/drawing/2014/main" id="{5461CBE1-717C-440F-92ED-230747ECFDFA}"/>
              </a:ext>
            </a:extLst>
          </p:cNvPr>
          <p:cNvSpPr>
            <a:spLocks noGrp="1"/>
          </p:cNvSpPr>
          <p:nvPr>
            <p:ph idx="20"/>
          </p:nvPr>
        </p:nvSpPr>
        <p:spPr>
          <a:xfrm>
            <a:off x="6355207"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6" name="Content Placeholder 2">
            <a:extLst>
              <a:ext uri="{FF2B5EF4-FFF2-40B4-BE49-F238E27FC236}">
                <a16:creationId xmlns:a16="http://schemas.microsoft.com/office/drawing/2014/main" id="{4B80A013-6C28-4222-95DA-3184B611DC1A}"/>
              </a:ext>
            </a:extLst>
          </p:cNvPr>
          <p:cNvSpPr>
            <a:spLocks noGrp="1"/>
          </p:cNvSpPr>
          <p:nvPr>
            <p:ph idx="21"/>
          </p:nvPr>
        </p:nvSpPr>
        <p:spPr>
          <a:xfrm>
            <a:off x="6355207"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7" name="object 3">
            <a:extLst>
              <a:ext uri="{FF2B5EF4-FFF2-40B4-BE49-F238E27FC236}">
                <a16:creationId xmlns:a16="http://schemas.microsoft.com/office/drawing/2014/main" id="{B9F806BD-F0AF-4925-ADCC-BA791C7D2260}"/>
              </a:ext>
            </a:extLst>
          </p:cNvPr>
          <p:cNvSpPr/>
          <p:nvPr userDrawn="1"/>
        </p:nvSpPr>
        <p:spPr>
          <a:xfrm>
            <a:off x="8121022"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FFBD00"/>
            </a:solidFill>
          </a:ln>
        </p:spPr>
        <p:txBody>
          <a:bodyPr wrap="square" lIns="0" tIns="0" rIns="0" bIns="0" rtlCol="0"/>
          <a:lstStyle/>
          <a:p>
            <a:endParaRPr sz="1200"/>
          </a:p>
        </p:txBody>
      </p:sp>
      <p:sp>
        <p:nvSpPr>
          <p:cNvPr id="128" name="Content Placeholder 2">
            <a:extLst>
              <a:ext uri="{FF2B5EF4-FFF2-40B4-BE49-F238E27FC236}">
                <a16:creationId xmlns:a16="http://schemas.microsoft.com/office/drawing/2014/main" id="{4894F232-F35E-4DD8-9ED7-FE2FD738BB90}"/>
              </a:ext>
            </a:extLst>
          </p:cNvPr>
          <p:cNvSpPr>
            <a:spLocks noGrp="1"/>
          </p:cNvSpPr>
          <p:nvPr>
            <p:ph idx="22"/>
          </p:nvPr>
        </p:nvSpPr>
        <p:spPr>
          <a:xfrm>
            <a:off x="8273203"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9" name="Content Placeholder 2">
            <a:extLst>
              <a:ext uri="{FF2B5EF4-FFF2-40B4-BE49-F238E27FC236}">
                <a16:creationId xmlns:a16="http://schemas.microsoft.com/office/drawing/2014/main" id="{C8B89427-B8A4-4AAB-BA4E-BE2A459DD117}"/>
              </a:ext>
            </a:extLst>
          </p:cNvPr>
          <p:cNvSpPr>
            <a:spLocks noGrp="1"/>
          </p:cNvSpPr>
          <p:nvPr>
            <p:ph idx="23"/>
          </p:nvPr>
        </p:nvSpPr>
        <p:spPr>
          <a:xfrm>
            <a:off x="8273203"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0" name="object 3">
            <a:extLst>
              <a:ext uri="{FF2B5EF4-FFF2-40B4-BE49-F238E27FC236}">
                <a16:creationId xmlns:a16="http://schemas.microsoft.com/office/drawing/2014/main" id="{72E22835-340F-4F30-B6C9-6FEBB9FAF677}"/>
              </a:ext>
            </a:extLst>
          </p:cNvPr>
          <p:cNvSpPr/>
          <p:nvPr userDrawn="1"/>
        </p:nvSpPr>
        <p:spPr>
          <a:xfrm>
            <a:off x="10039017"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FFBD00"/>
            </a:solidFill>
          </a:ln>
        </p:spPr>
        <p:txBody>
          <a:bodyPr wrap="square" lIns="0" tIns="0" rIns="0" bIns="0" rtlCol="0"/>
          <a:lstStyle/>
          <a:p>
            <a:endParaRPr sz="1200"/>
          </a:p>
        </p:txBody>
      </p:sp>
      <p:sp>
        <p:nvSpPr>
          <p:cNvPr id="131" name="Content Placeholder 2">
            <a:extLst>
              <a:ext uri="{FF2B5EF4-FFF2-40B4-BE49-F238E27FC236}">
                <a16:creationId xmlns:a16="http://schemas.microsoft.com/office/drawing/2014/main" id="{70783E09-B545-4354-8077-E7451FD37E4A}"/>
              </a:ext>
            </a:extLst>
          </p:cNvPr>
          <p:cNvSpPr>
            <a:spLocks noGrp="1"/>
          </p:cNvSpPr>
          <p:nvPr>
            <p:ph idx="24"/>
          </p:nvPr>
        </p:nvSpPr>
        <p:spPr>
          <a:xfrm>
            <a:off x="10191198"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2" name="Content Placeholder 2">
            <a:extLst>
              <a:ext uri="{FF2B5EF4-FFF2-40B4-BE49-F238E27FC236}">
                <a16:creationId xmlns:a16="http://schemas.microsoft.com/office/drawing/2014/main" id="{B9353C13-8632-449E-B3DD-A142CC468AB7}"/>
              </a:ext>
            </a:extLst>
          </p:cNvPr>
          <p:cNvSpPr>
            <a:spLocks noGrp="1"/>
          </p:cNvSpPr>
          <p:nvPr>
            <p:ph idx="25"/>
          </p:nvPr>
        </p:nvSpPr>
        <p:spPr>
          <a:xfrm>
            <a:off x="10191198"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Tree>
    <p:extLst>
      <p:ext uri="{BB962C8B-B14F-4D97-AF65-F5344CB8AC3E}">
        <p14:creationId xmlns:p14="http://schemas.microsoft.com/office/powerpoint/2010/main" val="2578791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94" name="object 3">
            <a:extLst>
              <a:ext uri="{FF2B5EF4-FFF2-40B4-BE49-F238E27FC236}">
                <a16:creationId xmlns:a16="http://schemas.microsoft.com/office/drawing/2014/main" id="{08A3494C-38CB-411B-B146-7CDAF1D9734A}"/>
              </a:ext>
            </a:extLst>
          </p:cNvPr>
          <p:cNvSpPr/>
          <p:nvPr userDrawn="1"/>
        </p:nvSpPr>
        <p:spPr>
          <a:xfrm>
            <a:off x="449037"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FFBD00"/>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01219"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01219"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76" name="object 3">
            <a:extLst>
              <a:ext uri="{FF2B5EF4-FFF2-40B4-BE49-F238E27FC236}">
                <a16:creationId xmlns:a16="http://schemas.microsoft.com/office/drawing/2014/main" id="{9BCB5F69-9A3E-4240-9CB5-82201F5AE9D8}"/>
              </a:ext>
            </a:extLst>
          </p:cNvPr>
          <p:cNvSpPr/>
          <p:nvPr userDrawn="1"/>
        </p:nvSpPr>
        <p:spPr>
          <a:xfrm>
            <a:off x="9739129"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FFBD00"/>
            </a:solidFill>
          </a:ln>
        </p:spPr>
        <p:txBody>
          <a:bodyPr wrap="square" lIns="0" tIns="0" rIns="0" bIns="0" rtlCol="0"/>
          <a:lstStyle/>
          <a:p>
            <a:endParaRPr sz="1200"/>
          </a:p>
        </p:txBody>
      </p:sp>
      <p:sp>
        <p:nvSpPr>
          <p:cNvPr id="77" name="Content Placeholder 2">
            <a:extLst>
              <a:ext uri="{FF2B5EF4-FFF2-40B4-BE49-F238E27FC236}">
                <a16:creationId xmlns:a16="http://schemas.microsoft.com/office/drawing/2014/main" id="{17ACE175-68C0-42E8-A9EE-DB567DF7405F}"/>
              </a:ext>
            </a:extLst>
          </p:cNvPr>
          <p:cNvSpPr>
            <a:spLocks noGrp="1"/>
          </p:cNvSpPr>
          <p:nvPr>
            <p:ph idx="22"/>
          </p:nvPr>
        </p:nvSpPr>
        <p:spPr>
          <a:xfrm>
            <a:off x="9891311"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78" name="Content Placeholder 2">
            <a:extLst>
              <a:ext uri="{FF2B5EF4-FFF2-40B4-BE49-F238E27FC236}">
                <a16:creationId xmlns:a16="http://schemas.microsoft.com/office/drawing/2014/main" id="{7503652F-3DC0-4D73-B772-55A627B010C8}"/>
              </a:ext>
            </a:extLst>
          </p:cNvPr>
          <p:cNvSpPr>
            <a:spLocks noGrp="1"/>
          </p:cNvSpPr>
          <p:nvPr>
            <p:ph idx="23"/>
          </p:nvPr>
        </p:nvSpPr>
        <p:spPr>
          <a:xfrm>
            <a:off x="9891311"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79" name="object 3">
            <a:extLst>
              <a:ext uri="{FF2B5EF4-FFF2-40B4-BE49-F238E27FC236}">
                <a16:creationId xmlns:a16="http://schemas.microsoft.com/office/drawing/2014/main" id="{C7B0EA15-B143-4595-B300-DE02C83F1FCC}"/>
              </a:ext>
            </a:extLst>
          </p:cNvPr>
          <p:cNvSpPr/>
          <p:nvPr userDrawn="1"/>
        </p:nvSpPr>
        <p:spPr>
          <a:xfrm>
            <a:off x="2771560"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FFBD00"/>
            </a:solidFill>
          </a:ln>
        </p:spPr>
        <p:txBody>
          <a:bodyPr wrap="square" lIns="0" tIns="0" rIns="0" bIns="0" rtlCol="0"/>
          <a:lstStyle/>
          <a:p>
            <a:endParaRPr sz="1200"/>
          </a:p>
        </p:txBody>
      </p:sp>
      <p:sp>
        <p:nvSpPr>
          <p:cNvPr id="80" name="Content Placeholder 2">
            <a:extLst>
              <a:ext uri="{FF2B5EF4-FFF2-40B4-BE49-F238E27FC236}">
                <a16:creationId xmlns:a16="http://schemas.microsoft.com/office/drawing/2014/main" id="{361462C1-F51E-4482-9CC2-D0C230C8EE04}"/>
              </a:ext>
            </a:extLst>
          </p:cNvPr>
          <p:cNvSpPr>
            <a:spLocks noGrp="1"/>
          </p:cNvSpPr>
          <p:nvPr>
            <p:ph idx="24"/>
          </p:nvPr>
        </p:nvSpPr>
        <p:spPr>
          <a:xfrm>
            <a:off x="2923742"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28EC53D5-3B64-4085-B1E8-112775872025}"/>
              </a:ext>
            </a:extLst>
          </p:cNvPr>
          <p:cNvSpPr>
            <a:spLocks noGrp="1"/>
          </p:cNvSpPr>
          <p:nvPr>
            <p:ph idx="25"/>
          </p:nvPr>
        </p:nvSpPr>
        <p:spPr>
          <a:xfrm>
            <a:off x="2923742"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bject 3">
            <a:extLst>
              <a:ext uri="{FF2B5EF4-FFF2-40B4-BE49-F238E27FC236}">
                <a16:creationId xmlns:a16="http://schemas.microsoft.com/office/drawing/2014/main" id="{C4AD34E7-D82C-4979-9075-C3C21CD1B34E}"/>
              </a:ext>
            </a:extLst>
          </p:cNvPr>
          <p:cNvSpPr/>
          <p:nvPr userDrawn="1"/>
        </p:nvSpPr>
        <p:spPr>
          <a:xfrm>
            <a:off x="5094083" y="2281789"/>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FFBD00"/>
            </a:solidFill>
          </a:ln>
        </p:spPr>
        <p:txBody>
          <a:bodyPr wrap="square" lIns="0" tIns="0" rIns="0" bIns="0" rtlCol="0"/>
          <a:lstStyle/>
          <a:p>
            <a:endParaRPr sz="1200"/>
          </a:p>
        </p:txBody>
      </p:sp>
      <p:sp>
        <p:nvSpPr>
          <p:cNvPr id="83" name="Content Placeholder 2">
            <a:extLst>
              <a:ext uri="{FF2B5EF4-FFF2-40B4-BE49-F238E27FC236}">
                <a16:creationId xmlns:a16="http://schemas.microsoft.com/office/drawing/2014/main" id="{FCBD6D95-E3D9-4A15-8241-DE62BBA51118}"/>
              </a:ext>
            </a:extLst>
          </p:cNvPr>
          <p:cNvSpPr>
            <a:spLocks noGrp="1"/>
          </p:cNvSpPr>
          <p:nvPr>
            <p:ph idx="26"/>
          </p:nvPr>
        </p:nvSpPr>
        <p:spPr>
          <a:xfrm>
            <a:off x="5246265" y="2443950"/>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4" name="Content Placeholder 2">
            <a:extLst>
              <a:ext uri="{FF2B5EF4-FFF2-40B4-BE49-F238E27FC236}">
                <a16:creationId xmlns:a16="http://schemas.microsoft.com/office/drawing/2014/main" id="{088CA92D-4E20-4D3E-9819-4F0935B67716}"/>
              </a:ext>
            </a:extLst>
          </p:cNvPr>
          <p:cNvSpPr>
            <a:spLocks noGrp="1"/>
          </p:cNvSpPr>
          <p:nvPr>
            <p:ph idx="27"/>
          </p:nvPr>
        </p:nvSpPr>
        <p:spPr>
          <a:xfrm>
            <a:off x="5246265"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5" name="object 3">
            <a:extLst>
              <a:ext uri="{FF2B5EF4-FFF2-40B4-BE49-F238E27FC236}">
                <a16:creationId xmlns:a16="http://schemas.microsoft.com/office/drawing/2014/main" id="{2D0FFED0-2697-4B1A-8E0B-C57C23D4EA29}"/>
              </a:ext>
            </a:extLst>
          </p:cNvPr>
          <p:cNvSpPr/>
          <p:nvPr userDrawn="1"/>
        </p:nvSpPr>
        <p:spPr>
          <a:xfrm>
            <a:off x="7416606" y="2281789"/>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FFBD00"/>
            </a:solidFill>
          </a:ln>
        </p:spPr>
        <p:txBody>
          <a:bodyPr wrap="square" lIns="0" tIns="0" rIns="0" bIns="0" rtlCol="0"/>
          <a:lstStyle/>
          <a:p>
            <a:endParaRPr sz="1200"/>
          </a:p>
        </p:txBody>
      </p:sp>
      <p:sp>
        <p:nvSpPr>
          <p:cNvPr id="86" name="Content Placeholder 2">
            <a:extLst>
              <a:ext uri="{FF2B5EF4-FFF2-40B4-BE49-F238E27FC236}">
                <a16:creationId xmlns:a16="http://schemas.microsoft.com/office/drawing/2014/main" id="{C7B10448-E840-4F4A-81CD-1782743300E8}"/>
              </a:ext>
            </a:extLst>
          </p:cNvPr>
          <p:cNvSpPr>
            <a:spLocks noGrp="1"/>
          </p:cNvSpPr>
          <p:nvPr>
            <p:ph idx="28"/>
          </p:nvPr>
        </p:nvSpPr>
        <p:spPr>
          <a:xfrm>
            <a:off x="7568788" y="2443950"/>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7" name="Content Placeholder 2">
            <a:extLst>
              <a:ext uri="{FF2B5EF4-FFF2-40B4-BE49-F238E27FC236}">
                <a16:creationId xmlns:a16="http://schemas.microsoft.com/office/drawing/2014/main" id="{8340D783-F581-4EB2-B2A0-05DDF7856A5E}"/>
              </a:ext>
            </a:extLst>
          </p:cNvPr>
          <p:cNvSpPr>
            <a:spLocks noGrp="1"/>
          </p:cNvSpPr>
          <p:nvPr>
            <p:ph idx="29"/>
          </p:nvPr>
        </p:nvSpPr>
        <p:spPr>
          <a:xfrm>
            <a:off x="7568788"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grpSp>
        <p:nvGrpSpPr>
          <p:cNvPr id="29" name="Group 28">
            <a:extLst>
              <a:ext uri="{FF2B5EF4-FFF2-40B4-BE49-F238E27FC236}">
                <a16:creationId xmlns:a16="http://schemas.microsoft.com/office/drawing/2014/main" id="{73C7BD1B-FD94-450E-8171-2A33E15E585E}"/>
              </a:ext>
            </a:extLst>
          </p:cNvPr>
          <p:cNvGrpSpPr/>
          <p:nvPr userDrawn="1"/>
        </p:nvGrpSpPr>
        <p:grpSpPr>
          <a:xfrm>
            <a:off x="362481" y="322761"/>
            <a:ext cx="11512019" cy="6332587"/>
            <a:chOff x="362481" y="322761"/>
            <a:chExt cx="11512019" cy="6332587"/>
          </a:xfrm>
        </p:grpSpPr>
        <p:pic>
          <p:nvPicPr>
            <p:cNvPr id="30" name="Picture 29">
              <a:extLst>
                <a:ext uri="{FF2B5EF4-FFF2-40B4-BE49-F238E27FC236}">
                  <a16:creationId xmlns:a16="http://schemas.microsoft.com/office/drawing/2014/main" id="{DC5C482D-2E77-49C3-8088-5644E5E7CF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38081"/>
              <a:ext cx="2606387" cy="795600"/>
            </a:xfrm>
            <a:prstGeom prst="rect">
              <a:avLst/>
            </a:prstGeom>
          </p:spPr>
        </p:pic>
        <p:pic>
          <p:nvPicPr>
            <p:cNvPr id="31" name="object 2">
              <a:extLst>
                <a:ext uri="{FF2B5EF4-FFF2-40B4-BE49-F238E27FC236}">
                  <a16:creationId xmlns:a16="http://schemas.microsoft.com/office/drawing/2014/main" id="{13806C7B-73C1-4DFC-8343-76296D584F7F}"/>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2481" y="6290223"/>
              <a:ext cx="363664" cy="365125"/>
            </a:xfrm>
            <a:prstGeom prst="rect">
              <a:avLst/>
            </a:prstGeom>
          </p:spPr>
        </p:pic>
        <p:pic>
          <p:nvPicPr>
            <p:cNvPr id="32" name="object 3">
              <a:extLst>
                <a:ext uri="{FF2B5EF4-FFF2-40B4-BE49-F238E27FC236}">
                  <a16:creationId xmlns:a16="http://schemas.microsoft.com/office/drawing/2014/main" id="{E006F5C4-5D9E-4CEA-8E9C-9A5EFA4B7CC5}"/>
                </a:ext>
              </a:extLst>
            </p:cNvPr>
            <p:cNvPicPr/>
            <p:nvPr userDrawn="1"/>
          </p:nvPicPr>
          <p:blipFill>
            <a:blip r:embed="rId4"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1217544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94" name="object 3">
            <a:extLst>
              <a:ext uri="{FF2B5EF4-FFF2-40B4-BE49-F238E27FC236}">
                <a16:creationId xmlns:a16="http://schemas.microsoft.com/office/drawing/2014/main" id="{08A3494C-38CB-411B-B146-7CDAF1D9734A}"/>
              </a:ext>
            </a:extLst>
          </p:cNvPr>
          <p:cNvSpPr/>
          <p:nvPr userDrawn="1"/>
        </p:nvSpPr>
        <p:spPr>
          <a:xfrm>
            <a:off x="485017"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FFBD00"/>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37198"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37199"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88" name="object 3">
            <a:extLst>
              <a:ext uri="{FF2B5EF4-FFF2-40B4-BE49-F238E27FC236}">
                <a16:creationId xmlns:a16="http://schemas.microsoft.com/office/drawing/2014/main" id="{2502E31D-25FF-4587-9049-67D190CFF2DD}"/>
              </a:ext>
            </a:extLst>
          </p:cNvPr>
          <p:cNvSpPr/>
          <p:nvPr userDrawn="1"/>
        </p:nvSpPr>
        <p:spPr>
          <a:xfrm>
            <a:off x="9095498"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FFBD00"/>
            </a:solidFill>
          </a:ln>
        </p:spPr>
        <p:txBody>
          <a:bodyPr wrap="square" lIns="0" tIns="0" rIns="0" bIns="0" rtlCol="0"/>
          <a:lstStyle/>
          <a:p>
            <a:endParaRPr sz="1200"/>
          </a:p>
        </p:txBody>
      </p:sp>
      <p:sp>
        <p:nvSpPr>
          <p:cNvPr id="89" name="Content Placeholder 2">
            <a:extLst>
              <a:ext uri="{FF2B5EF4-FFF2-40B4-BE49-F238E27FC236}">
                <a16:creationId xmlns:a16="http://schemas.microsoft.com/office/drawing/2014/main" id="{622DE855-CBBB-431D-82FE-441EE591C8CE}"/>
              </a:ext>
            </a:extLst>
          </p:cNvPr>
          <p:cNvSpPr>
            <a:spLocks noGrp="1"/>
          </p:cNvSpPr>
          <p:nvPr>
            <p:ph idx="16"/>
          </p:nvPr>
        </p:nvSpPr>
        <p:spPr>
          <a:xfrm>
            <a:off x="9247679"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0" name="Content Placeholder 2">
            <a:extLst>
              <a:ext uri="{FF2B5EF4-FFF2-40B4-BE49-F238E27FC236}">
                <a16:creationId xmlns:a16="http://schemas.microsoft.com/office/drawing/2014/main" id="{ABFA8077-74B3-4FCC-BFFF-837D111DAE73}"/>
              </a:ext>
            </a:extLst>
          </p:cNvPr>
          <p:cNvSpPr>
            <a:spLocks noGrp="1"/>
          </p:cNvSpPr>
          <p:nvPr>
            <p:ph idx="17"/>
          </p:nvPr>
        </p:nvSpPr>
        <p:spPr>
          <a:xfrm>
            <a:off x="9247680"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1" name="object 3">
            <a:extLst>
              <a:ext uri="{FF2B5EF4-FFF2-40B4-BE49-F238E27FC236}">
                <a16:creationId xmlns:a16="http://schemas.microsoft.com/office/drawing/2014/main" id="{61DC3ACE-DD9F-4589-B608-01C04C481001}"/>
              </a:ext>
            </a:extLst>
          </p:cNvPr>
          <p:cNvSpPr/>
          <p:nvPr userDrawn="1"/>
        </p:nvSpPr>
        <p:spPr>
          <a:xfrm>
            <a:off x="3357852"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FFBD00"/>
            </a:solidFill>
          </a:ln>
        </p:spPr>
        <p:txBody>
          <a:bodyPr wrap="square" lIns="0" tIns="0" rIns="0" bIns="0" rtlCol="0"/>
          <a:lstStyle/>
          <a:p>
            <a:endParaRPr sz="1200"/>
          </a:p>
        </p:txBody>
      </p:sp>
      <p:sp>
        <p:nvSpPr>
          <p:cNvPr id="92" name="Content Placeholder 2">
            <a:extLst>
              <a:ext uri="{FF2B5EF4-FFF2-40B4-BE49-F238E27FC236}">
                <a16:creationId xmlns:a16="http://schemas.microsoft.com/office/drawing/2014/main" id="{D173A09D-57A8-49DF-BB8F-3EE721B749D6}"/>
              </a:ext>
            </a:extLst>
          </p:cNvPr>
          <p:cNvSpPr>
            <a:spLocks noGrp="1"/>
          </p:cNvSpPr>
          <p:nvPr>
            <p:ph idx="18"/>
          </p:nvPr>
        </p:nvSpPr>
        <p:spPr>
          <a:xfrm>
            <a:off x="3510033"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3" name="Content Placeholder 2">
            <a:extLst>
              <a:ext uri="{FF2B5EF4-FFF2-40B4-BE49-F238E27FC236}">
                <a16:creationId xmlns:a16="http://schemas.microsoft.com/office/drawing/2014/main" id="{9A28E689-4398-4208-82F6-074D1D6B3EFF}"/>
              </a:ext>
            </a:extLst>
          </p:cNvPr>
          <p:cNvSpPr>
            <a:spLocks noGrp="1"/>
          </p:cNvSpPr>
          <p:nvPr>
            <p:ph idx="19"/>
          </p:nvPr>
        </p:nvSpPr>
        <p:spPr>
          <a:xfrm>
            <a:off x="3510034"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5" name="object 3">
            <a:extLst>
              <a:ext uri="{FF2B5EF4-FFF2-40B4-BE49-F238E27FC236}">
                <a16:creationId xmlns:a16="http://schemas.microsoft.com/office/drawing/2014/main" id="{A70A8B09-A3B5-4206-A7B7-01623DD6CDA2}"/>
              </a:ext>
            </a:extLst>
          </p:cNvPr>
          <p:cNvSpPr/>
          <p:nvPr userDrawn="1"/>
        </p:nvSpPr>
        <p:spPr>
          <a:xfrm>
            <a:off x="6226675"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FFBD00"/>
            </a:solidFill>
          </a:ln>
        </p:spPr>
        <p:txBody>
          <a:bodyPr wrap="square" lIns="0" tIns="0" rIns="0" bIns="0" rtlCol="0"/>
          <a:lstStyle/>
          <a:p>
            <a:endParaRPr sz="1200"/>
          </a:p>
        </p:txBody>
      </p:sp>
      <p:sp>
        <p:nvSpPr>
          <p:cNvPr id="96" name="Content Placeholder 2">
            <a:extLst>
              <a:ext uri="{FF2B5EF4-FFF2-40B4-BE49-F238E27FC236}">
                <a16:creationId xmlns:a16="http://schemas.microsoft.com/office/drawing/2014/main" id="{5A2BBAE9-BC53-4471-80E4-6A1DB9E19A81}"/>
              </a:ext>
            </a:extLst>
          </p:cNvPr>
          <p:cNvSpPr>
            <a:spLocks noGrp="1"/>
          </p:cNvSpPr>
          <p:nvPr>
            <p:ph idx="20"/>
          </p:nvPr>
        </p:nvSpPr>
        <p:spPr>
          <a:xfrm>
            <a:off x="6378856"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04317C4A-52A8-43DF-B00E-F6BB88F3B8AE}"/>
              </a:ext>
            </a:extLst>
          </p:cNvPr>
          <p:cNvSpPr>
            <a:spLocks noGrp="1"/>
          </p:cNvSpPr>
          <p:nvPr>
            <p:ph idx="21"/>
          </p:nvPr>
        </p:nvSpPr>
        <p:spPr>
          <a:xfrm>
            <a:off x="6378857"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grpSp>
        <p:nvGrpSpPr>
          <p:cNvPr id="26" name="Group 25">
            <a:extLst>
              <a:ext uri="{FF2B5EF4-FFF2-40B4-BE49-F238E27FC236}">
                <a16:creationId xmlns:a16="http://schemas.microsoft.com/office/drawing/2014/main" id="{B2D6D1B8-B292-447B-AE63-4E91FB371A11}"/>
              </a:ext>
            </a:extLst>
          </p:cNvPr>
          <p:cNvGrpSpPr/>
          <p:nvPr userDrawn="1"/>
        </p:nvGrpSpPr>
        <p:grpSpPr>
          <a:xfrm>
            <a:off x="362481" y="322761"/>
            <a:ext cx="11512019" cy="6332587"/>
            <a:chOff x="362481" y="322761"/>
            <a:chExt cx="11512019" cy="6332587"/>
          </a:xfrm>
        </p:grpSpPr>
        <p:pic>
          <p:nvPicPr>
            <p:cNvPr id="27" name="Picture 26">
              <a:extLst>
                <a:ext uri="{FF2B5EF4-FFF2-40B4-BE49-F238E27FC236}">
                  <a16:creationId xmlns:a16="http://schemas.microsoft.com/office/drawing/2014/main" id="{01030A69-9316-459C-BE92-B2F9D60659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38081"/>
              <a:ext cx="2606387" cy="795600"/>
            </a:xfrm>
            <a:prstGeom prst="rect">
              <a:avLst/>
            </a:prstGeom>
          </p:spPr>
        </p:pic>
        <p:pic>
          <p:nvPicPr>
            <p:cNvPr id="28" name="object 2">
              <a:extLst>
                <a:ext uri="{FF2B5EF4-FFF2-40B4-BE49-F238E27FC236}">
                  <a16:creationId xmlns:a16="http://schemas.microsoft.com/office/drawing/2014/main" id="{7F3F2201-6C80-4900-A4C2-6210F450D544}"/>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2481" y="6290223"/>
              <a:ext cx="363664" cy="365125"/>
            </a:xfrm>
            <a:prstGeom prst="rect">
              <a:avLst/>
            </a:prstGeom>
          </p:spPr>
        </p:pic>
        <p:pic>
          <p:nvPicPr>
            <p:cNvPr id="29" name="object 3">
              <a:extLst>
                <a:ext uri="{FF2B5EF4-FFF2-40B4-BE49-F238E27FC236}">
                  <a16:creationId xmlns:a16="http://schemas.microsoft.com/office/drawing/2014/main" id="{A09A3560-24EF-49B5-AEB2-A6906C5A3AB2}"/>
                </a:ext>
              </a:extLst>
            </p:cNvPr>
            <p:cNvPicPr/>
            <p:nvPr userDrawn="1"/>
          </p:nvPicPr>
          <p:blipFill>
            <a:blip r:embed="rId4"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3374522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C3F660D-87E9-4C76-8FCF-83EE20A56E8F}"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1020898"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991018"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6" name="Oval 5">
            <a:extLst>
              <a:ext uri="{FF2B5EF4-FFF2-40B4-BE49-F238E27FC236}">
                <a16:creationId xmlns:a16="http://schemas.microsoft.com/office/drawing/2014/main" id="{80E10004-056C-4EA4-BB8D-0CAB7F7EBD02}"/>
              </a:ext>
            </a:extLst>
          </p:cNvPr>
          <p:cNvSpPr/>
          <p:nvPr userDrawn="1"/>
        </p:nvSpPr>
        <p:spPr>
          <a:xfrm>
            <a:off x="361950" y="2359555"/>
            <a:ext cx="585110" cy="585110"/>
          </a:xfrm>
          <a:prstGeom prst="ellipse">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ontent Placeholder 2">
            <a:extLst>
              <a:ext uri="{FF2B5EF4-FFF2-40B4-BE49-F238E27FC236}">
                <a16:creationId xmlns:a16="http://schemas.microsoft.com/office/drawing/2014/main" id="{CEDC08B1-C5E1-48DA-BE0F-6322F9AB757E}"/>
              </a:ext>
            </a:extLst>
          </p:cNvPr>
          <p:cNvSpPr>
            <a:spLocks noGrp="1"/>
          </p:cNvSpPr>
          <p:nvPr>
            <p:ph idx="16"/>
          </p:nvPr>
        </p:nvSpPr>
        <p:spPr>
          <a:xfrm>
            <a:off x="1020898"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BF744BD0-05FD-474B-83B6-844A0C883CDA}"/>
              </a:ext>
            </a:extLst>
          </p:cNvPr>
          <p:cNvSpPr>
            <a:spLocks noGrp="1"/>
          </p:cNvSpPr>
          <p:nvPr>
            <p:ph idx="17"/>
          </p:nvPr>
        </p:nvSpPr>
        <p:spPr>
          <a:xfrm>
            <a:off x="1016352"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val 81">
            <a:extLst>
              <a:ext uri="{FF2B5EF4-FFF2-40B4-BE49-F238E27FC236}">
                <a16:creationId xmlns:a16="http://schemas.microsoft.com/office/drawing/2014/main" id="{EAA8D59A-5495-4AEB-BDC9-5B9D89C74773}"/>
              </a:ext>
            </a:extLst>
          </p:cNvPr>
          <p:cNvSpPr/>
          <p:nvPr userDrawn="1"/>
        </p:nvSpPr>
        <p:spPr>
          <a:xfrm>
            <a:off x="361950" y="4254442"/>
            <a:ext cx="585110" cy="585110"/>
          </a:xfrm>
          <a:prstGeom prst="ellipse">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ontent Placeholder 2">
            <a:extLst>
              <a:ext uri="{FF2B5EF4-FFF2-40B4-BE49-F238E27FC236}">
                <a16:creationId xmlns:a16="http://schemas.microsoft.com/office/drawing/2014/main" id="{661250F1-3F84-4C9D-95FB-93EE2EBF2CF1}"/>
              </a:ext>
            </a:extLst>
          </p:cNvPr>
          <p:cNvSpPr>
            <a:spLocks noGrp="1"/>
          </p:cNvSpPr>
          <p:nvPr>
            <p:ph idx="18"/>
          </p:nvPr>
        </p:nvSpPr>
        <p:spPr>
          <a:xfrm>
            <a:off x="4896212"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4994A777-95BC-4448-8513-54785301A003}"/>
              </a:ext>
            </a:extLst>
          </p:cNvPr>
          <p:cNvSpPr>
            <a:spLocks noGrp="1"/>
          </p:cNvSpPr>
          <p:nvPr>
            <p:ph idx="19"/>
          </p:nvPr>
        </p:nvSpPr>
        <p:spPr>
          <a:xfrm>
            <a:off x="4866332"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0" name="Oval 99">
            <a:extLst>
              <a:ext uri="{FF2B5EF4-FFF2-40B4-BE49-F238E27FC236}">
                <a16:creationId xmlns:a16="http://schemas.microsoft.com/office/drawing/2014/main" id="{D8787846-8AFF-42FB-9AAF-B3C798823EE0}"/>
              </a:ext>
            </a:extLst>
          </p:cNvPr>
          <p:cNvSpPr/>
          <p:nvPr userDrawn="1"/>
        </p:nvSpPr>
        <p:spPr>
          <a:xfrm>
            <a:off x="4237264" y="2359555"/>
            <a:ext cx="585110" cy="585110"/>
          </a:xfrm>
          <a:prstGeom prst="ellipse">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a:extLst>
              <a:ext uri="{FF2B5EF4-FFF2-40B4-BE49-F238E27FC236}">
                <a16:creationId xmlns:a16="http://schemas.microsoft.com/office/drawing/2014/main" id="{E4744791-85EC-4A8F-9844-B6DA52DE49ED}"/>
              </a:ext>
            </a:extLst>
          </p:cNvPr>
          <p:cNvSpPr>
            <a:spLocks noGrp="1"/>
          </p:cNvSpPr>
          <p:nvPr>
            <p:ph idx="20"/>
          </p:nvPr>
        </p:nvSpPr>
        <p:spPr>
          <a:xfrm>
            <a:off x="4896212"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2" name="Content Placeholder 2">
            <a:extLst>
              <a:ext uri="{FF2B5EF4-FFF2-40B4-BE49-F238E27FC236}">
                <a16:creationId xmlns:a16="http://schemas.microsoft.com/office/drawing/2014/main" id="{C9BC92F2-D166-4C77-9146-C242A05B8BAC}"/>
              </a:ext>
            </a:extLst>
          </p:cNvPr>
          <p:cNvSpPr>
            <a:spLocks noGrp="1"/>
          </p:cNvSpPr>
          <p:nvPr>
            <p:ph idx="21"/>
          </p:nvPr>
        </p:nvSpPr>
        <p:spPr>
          <a:xfrm>
            <a:off x="4891666"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3" name="Oval 102">
            <a:extLst>
              <a:ext uri="{FF2B5EF4-FFF2-40B4-BE49-F238E27FC236}">
                <a16:creationId xmlns:a16="http://schemas.microsoft.com/office/drawing/2014/main" id="{B5C8DF14-CC80-4698-96A6-CA46E8D28C5E}"/>
              </a:ext>
            </a:extLst>
          </p:cNvPr>
          <p:cNvSpPr/>
          <p:nvPr userDrawn="1"/>
        </p:nvSpPr>
        <p:spPr>
          <a:xfrm>
            <a:off x="4237264" y="4254442"/>
            <a:ext cx="585110" cy="585110"/>
          </a:xfrm>
          <a:prstGeom prst="ellipse">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ontent Placeholder 2">
            <a:extLst>
              <a:ext uri="{FF2B5EF4-FFF2-40B4-BE49-F238E27FC236}">
                <a16:creationId xmlns:a16="http://schemas.microsoft.com/office/drawing/2014/main" id="{0E1E92FB-14AB-4445-8711-C4D100E35FDC}"/>
              </a:ext>
            </a:extLst>
          </p:cNvPr>
          <p:cNvSpPr>
            <a:spLocks noGrp="1"/>
          </p:cNvSpPr>
          <p:nvPr>
            <p:ph idx="22"/>
          </p:nvPr>
        </p:nvSpPr>
        <p:spPr>
          <a:xfrm>
            <a:off x="8763221"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5" name="Content Placeholder 2">
            <a:extLst>
              <a:ext uri="{FF2B5EF4-FFF2-40B4-BE49-F238E27FC236}">
                <a16:creationId xmlns:a16="http://schemas.microsoft.com/office/drawing/2014/main" id="{0299DBC2-1788-4ECB-AE28-D831792DB932}"/>
              </a:ext>
            </a:extLst>
          </p:cNvPr>
          <p:cNvSpPr>
            <a:spLocks noGrp="1"/>
          </p:cNvSpPr>
          <p:nvPr>
            <p:ph idx="23"/>
          </p:nvPr>
        </p:nvSpPr>
        <p:spPr>
          <a:xfrm>
            <a:off x="8733341"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6" name="Oval 105">
            <a:extLst>
              <a:ext uri="{FF2B5EF4-FFF2-40B4-BE49-F238E27FC236}">
                <a16:creationId xmlns:a16="http://schemas.microsoft.com/office/drawing/2014/main" id="{A63CC1B3-F8BD-4E41-BBB0-541A722C40A9}"/>
              </a:ext>
            </a:extLst>
          </p:cNvPr>
          <p:cNvSpPr/>
          <p:nvPr userDrawn="1"/>
        </p:nvSpPr>
        <p:spPr>
          <a:xfrm>
            <a:off x="8104273" y="2359555"/>
            <a:ext cx="585110" cy="585110"/>
          </a:xfrm>
          <a:prstGeom prst="ellipse">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ontent Placeholder 2">
            <a:extLst>
              <a:ext uri="{FF2B5EF4-FFF2-40B4-BE49-F238E27FC236}">
                <a16:creationId xmlns:a16="http://schemas.microsoft.com/office/drawing/2014/main" id="{41FAA3FD-EB43-4834-B6B4-2C4C70F2EAD0}"/>
              </a:ext>
            </a:extLst>
          </p:cNvPr>
          <p:cNvSpPr>
            <a:spLocks noGrp="1"/>
          </p:cNvSpPr>
          <p:nvPr>
            <p:ph idx="24"/>
          </p:nvPr>
        </p:nvSpPr>
        <p:spPr>
          <a:xfrm>
            <a:off x="8763221"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8" name="Content Placeholder 2">
            <a:extLst>
              <a:ext uri="{FF2B5EF4-FFF2-40B4-BE49-F238E27FC236}">
                <a16:creationId xmlns:a16="http://schemas.microsoft.com/office/drawing/2014/main" id="{C1B1B37F-E7E1-43E6-9B1F-4BAA971D68E4}"/>
              </a:ext>
            </a:extLst>
          </p:cNvPr>
          <p:cNvSpPr>
            <a:spLocks noGrp="1"/>
          </p:cNvSpPr>
          <p:nvPr>
            <p:ph idx="25"/>
          </p:nvPr>
        </p:nvSpPr>
        <p:spPr>
          <a:xfrm>
            <a:off x="8758675"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9" name="Oval 108">
            <a:extLst>
              <a:ext uri="{FF2B5EF4-FFF2-40B4-BE49-F238E27FC236}">
                <a16:creationId xmlns:a16="http://schemas.microsoft.com/office/drawing/2014/main" id="{7EE69044-4484-41FA-81D3-D97C51DE3E0D}"/>
              </a:ext>
            </a:extLst>
          </p:cNvPr>
          <p:cNvSpPr/>
          <p:nvPr userDrawn="1"/>
        </p:nvSpPr>
        <p:spPr>
          <a:xfrm>
            <a:off x="8104273" y="4254442"/>
            <a:ext cx="585110" cy="585110"/>
          </a:xfrm>
          <a:prstGeom prst="ellipse">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Slide Number Placeholder 4">
            <a:extLst>
              <a:ext uri="{FF2B5EF4-FFF2-40B4-BE49-F238E27FC236}">
                <a16:creationId xmlns:a16="http://schemas.microsoft.com/office/drawing/2014/main" id="{301470C8-0733-4FB8-A03C-4FC67AFB955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32" name="Group 31">
            <a:extLst>
              <a:ext uri="{FF2B5EF4-FFF2-40B4-BE49-F238E27FC236}">
                <a16:creationId xmlns:a16="http://schemas.microsoft.com/office/drawing/2014/main" id="{51A08B54-3B56-47FB-9BBD-BE98BA8A3243}"/>
              </a:ext>
            </a:extLst>
          </p:cNvPr>
          <p:cNvGrpSpPr/>
          <p:nvPr userDrawn="1"/>
        </p:nvGrpSpPr>
        <p:grpSpPr>
          <a:xfrm>
            <a:off x="362481" y="322761"/>
            <a:ext cx="11512019" cy="6332587"/>
            <a:chOff x="362481" y="322761"/>
            <a:chExt cx="11512019" cy="6332587"/>
          </a:xfrm>
        </p:grpSpPr>
        <p:pic>
          <p:nvPicPr>
            <p:cNvPr id="33" name="Picture 32">
              <a:extLst>
                <a:ext uri="{FF2B5EF4-FFF2-40B4-BE49-F238E27FC236}">
                  <a16:creationId xmlns:a16="http://schemas.microsoft.com/office/drawing/2014/main" id="{2861E300-2B57-48F5-83DD-C3D9592DBB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38081"/>
              <a:ext cx="2606387" cy="795600"/>
            </a:xfrm>
            <a:prstGeom prst="rect">
              <a:avLst/>
            </a:prstGeom>
          </p:spPr>
        </p:pic>
        <p:pic>
          <p:nvPicPr>
            <p:cNvPr id="34" name="object 2">
              <a:extLst>
                <a:ext uri="{FF2B5EF4-FFF2-40B4-BE49-F238E27FC236}">
                  <a16:creationId xmlns:a16="http://schemas.microsoft.com/office/drawing/2014/main" id="{574ECD34-26A8-4E7C-9504-6F0DAE126454}"/>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2481" y="6290223"/>
              <a:ext cx="363664" cy="365125"/>
            </a:xfrm>
            <a:prstGeom prst="rect">
              <a:avLst/>
            </a:prstGeom>
          </p:spPr>
        </p:pic>
        <p:pic>
          <p:nvPicPr>
            <p:cNvPr id="35" name="object 3">
              <a:extLst>
                <a:ext uri="{FF2B5EF4-FFF2-40B4-BE49-F238E27FC236}">
                  <a16:creationId xmlns:a16="http://schemas.microsoft.com/office/drawing/2014/main" id="{486AC9AF-4939-49A0-94FA-FC0747D7D1D4}"/>
                </a:ext>
              </a:extLst>
            </p:cNvPr>
            <p:cNvPicPr/>
            <p:nvPr userDrawn="1"/>
          </p:nvPicPr>
          <p:blipFill>
            <a:blip r:embed="rId4"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2738691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C3F660D-87E9-4C76-8FCF-83EE20A56E8F}"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1020898" y="2371717"/>
            <a:ext cx="46941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991017" y="3023997"/>
            <a:ext cx="4740581"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6" name="Oval 5">
            <a:extLst>
              <a:ext uri="{FF2B5EF4-FFF2-40B4-BE49-F238E27FC236}">
                <a16:creationId xmlns:a16="http://schemas.microsoft.com/office/drawing/2014/main" id="{80E10004-056C-4EA4-BB8D-0CAB7F7EBD02}"/>
              </a:ext>
            </a:extLst>
          </p:cNvPr>
          <p:cNvSpPr/>
          <p:nvPr userDrawn="1"/>
        </p:nvSpPr>
        <p:spPr>
          <a:xfrm>
            <a:off x="361950" y="2354074"/>
            <a:ext cx="585110" cy="585110"/>
          </a:xfrm>
          <a:prstGeom prst="ellipse">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ontent Placeholder 2">
            <a:extLst>
              <a:ext uri="{FF2B5EF4-FFF2-40B4-BE49-F238E27FC236}">
                <a16:creationId xmlns:a16="http://schemas.microsoft.com/office/drawing/2014/main" id="{CEDC08B1-C5E1-48DA-BE0F-6322F9AB757E}"/>
              </a:ext>
            </a:extLst>
          </p:cNvPr>
          <p:cNvSpPr>
            <a:spLocks noGrp="1"/>
          </p:cNvSpPr>
          <p:nvPr>
            <p:ph idx="16"/>
          </p:nvPr>
        </p:nvSpPr>
        <p:spPr>
          <a:xfrm>
            <a:off x="1020898" y="4266604"/>
            <a:ext cx="46941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BF744BD0-05FD-474B-83B6-844A0C883CDA}"/>
              </a:ext>
            </a:extLst>
          </p:cNvPr>
          <p:cNvSpPr>
            <a:spLocks noGrp="1"/>
          </p:cNvSpPr>
          <p:nvPr>
            <p:ph idx="17"/>
          </p:nvPr>
        </p:nvSpPr>
        <p:spPr>
          <a:xfrm>
            <a:off x="1016352" y="4908464"/>
            <a:ext cx="46941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val 81">
            <a:extLst>
              <a:ext uri="{FF2B5EF4-FFF2-40B4-BE49-F238E27FC236}">
                <a16:creationId xmlns:a16="http://schemas.microsoft.com/office/drawing/2014/main" id="{EAA8D59A-5495-4AEB-BDC9-5B9D89C74773}"/>
              </a:ext>
            </a:extLst>
          </p:cNvPr>
          <p:cNvSpPr/>
          <p:nvPr userDrawn="1"/>
        </p:nvSpPr>
        <p:spPr>
          <a:xfrm>
            <a:off x="361950" y="4248961"/>
            <a:ext cx="585110" cy="585110"/>
          </a:xfrm>
          <a:prstGeom prst="ellipse">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ontent Placeholder 2">
            <a:extLst>
              <a:ext uri="{FF2B5EF4-FFF2-40B4-BE49-F238E27FC236}">
                <a16:creationId xmlns:a16="http://schemas.microsoft.com/office/drawing/2014/main" id="{661250F1-3F84-4C9D-95FB-93EE2EBF2CF1}"/>
              </a:ext>
            </a:extLst>
          </p:cNvPr>
          <p:cNvSpPr>
            <a:spLocks noGrp="1"/>
          </p:cNvSpPr>
          <p:nvPr>
            <p:ph idx="18"/>
          </p:nvPr>
        </p:nvSpPr>
        <p:spPr>
          <a:xfrm>
            <a:off x="6754948" y="2371717"/>
            <a:ext cx="501455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4994A777-95BC-4448-8513-54785301A003}"/>
              </a:ext>
            </a:extLst>
          </p:cNvPr>
          <p:cNvSpPr>
            <a:spLocks noGrp="1"/>
          </p:cNvSpPr>
          <p:nvPr>
            <p:ph idx="19"/>
          </p:nvPr>
        </p:nvSpPr>
        <p:spPr>
          <a:xfrm>
            <a:off x="6725068" y="3023997"/>
            <a:ext cx="5064204"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0" name="Oval 99">
            <a:extLst>
              <a:ext uri="{FF2B5EF4-FFF2-40B4-BE49-F238E27FC236}">
                <a16:creationId xmlns:a16="http://schemas.microsoft.com/office/drawing/2014/main" id="{D8787846-8AFF-42FB-9AAF-B3C798823EE0}"/>
              </a:ext>
            </a:extLst>
          </p:cNvPr>
          <p:cNvSpPr/>
          <p:nvPr userDrawn="1"/>
        </p:nvSpPr>
        <p:spPr>
          <a:xfrm>
            <a:off x="6096000" y="2354074"/>
            <a:ext cx="585110" cy="585110"/>
          </a:xfrm>
          <a:prstGeom prst="ellipse">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a:extLst>
              <a:ext uri="{FF2B5EF4-FFF2-40B4-BE49-F238E27FC236}">
                <a16:creationId xmlns:a16="http://schemas.microsoft.com/office/drawing/2014/main" id="{E4744791-85EC-4A8F-9844-B6DA52DE49ED}"/>
              </a:ext>
            </a:extLst>
          </p:cNvPr>
          <p:cNvSpPr>
            <a:spLocks noGrp="1"/>
          </p:cNvSpPr>
          <p:nvPr>
            <p:ph idx="20"/>
          </p:nvPr>
        </p:nvSpPr>
        <p:spPr>
          <a:xfrm>
            <a:off x="6754948" y="4266604"/>
            <a:ext cx="501455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2" name="Content Placeholder 2">
            <a:extLst>
              <a:ext uri="{FF2B5EF4-FFF2-40B4-BE49-F238E27FC236}">
                <a16:creationId xmlns:a16="http://schemas.microsoft.com/office/drawing/2014/main" id="{C9BC92F2-D166-4C77-9146-C242A05B8BAC}"/>
              </a:ext>
            </a:extLst>
          </p:cNvPr>
          <p:cNvSpPr>
            <a:spLocks noGrp="1"/>
          </p:cNvSpPr>
          <p:nvPr>
            <p:ph idx="21"/>
          </p:nvPr>
        </p:nvSpPr>
        <p:spPr>
          <a:xfrm>
            <a:off x="6750402" y="4908464"/>
            <a:ext cx="501455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3" name="Oval 102">
            <a:extLst>
              <a:ext uri="{FF2B5EF4-FFF2-40B4-BE49-F238E27FC236}">
                <a16:creationId xmlns:a16="http://schemas.microsoft.com/office/drawing/2014/main" id="{B5C8DF14-CC80-4698-96A6-CA46E8D28C5E}"/>
              </a:ext>
            </a:extLst>
          </p:cNvPr>
          <p:cNvSpPr/>
          <p:nvPr userDrawn="1"/>
        </p:nvSpPr>
        <p:spPr>
          <a:xfrm>
            <a:off x="6096000" y="4248961"/>
            <a:ext cx="585110" cy="585110"/>
          </a:xfrm>
          <a:prstGeom prst="ellipse">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Slide Number Placeholder 4">
            <a:extLst>
              <a:ext uri="{FF2B5EF4-FFF2-40B4-BE49-F238E27FC236}">
                <a16:creationId xmlns:a16="http://schemas.microsoft.com/office/drawing/2014/main" id="{301470C8-0733-4FB8-A03C-4FC67AFB955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26" name="Group 25">
            <a:extLst>
              <a:ext uri="{FF2B5EF4-FFF2-40B4-BE49-F238E27FC236}">
                <a16:creationId xmlns:a16="http://schemas.microsoft.com/office/drawing/2014/main" id="{BEAD7BE0-A2EF-4FCB-9563-1AFFA5392B6A}"/>
              </a:ext>
            </a:extLst>
          </p:cNvPr>
          <p:cNvGrpSpPr/>
          <p:nvPr userDrawn="1"/>
        </p:nvGrpSpPr>
        <p:grpSpPr>
          <a:xfrm>
            <a:off x="362481" y="322761"/>
            <a:ext cx="11512019" cy="6332587"/>
            <a:chOff x="362481" y="322761"/>
            <a:chExt cx="11512019" cy="6332587"/>
          </a:xfrm>
        </p:grpSpPr>
        <p:pic>
          <p:nvPicPr>
            <p:cNvPr id="27" name="Picture 26">
              <a:extLst>
                <a:ext uri="{FF2B5EF4-FFF2-40B4-BE49-F238E27FC236}">
                  <a16:creationId xmlns:a16="http://schemas.microsoft.com/office/drawing/2014/main" id="{D3C976CC-7D3D-42F0-A192-7E08D14E1E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38081"/>
              <a:ext cx="2606387" cy="795600"/>
            </a:xfrm>
            <a:prstGeom prst="rect">
              <a:avLst/>
            </a:prstGeom>
          </p:spPr>
        </p:pic>
        <p:pic>
          <p:nvPicPr>
            <p:cNvPr id="28" name="object 2">
              <a:extLst>
                <a:ext uri="{FF2B5EF4-FFF2-40B4-BE49-F238E27FC236}">
                  <a16:creationId xmlns:a16="http://schemas.microsoft.com/office/drawing/2014/main" id="{B3E13612-AE56-4767-B42E-5543B30013B5}"/>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2481" y="6290223"/>
              <a:ext cx="363664" cy="365125"/>
            </a:xfrm>
            <a:prstGeom prst="rect">
              <a:avLst/>
            </a:prstGeom>
          </p:spPr>
        </p:pic>
        <p:pic>
          <p:nvPicPr>
            <p:cNvPr id="29" name="object 3">
              <a:extLst>
                <a:ext uri="{FF2B5EF4-FFF2-40B4-BE49-F238E27FC236}">
                  <a16:creationId xmlns:a16="http://schemas.microsoft.com/office/drawing/2014/main" id="{4FED28BD-616D-4D66-99F2-F672BD663A3A}"/>
                </a:ext>
              </a:extLst>
            </p:cNvPr>
            <p:cNvPicPr/>
            <p:nvPr userDrawn="1"/>
          </p:nvPicPr>
          <p:blipFill>
            <a:blip r:embed="rId4"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30769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82C395E-DA77-4762-B2E5-C35702198A30}"/>
              </a:ext>
            </a:extLst>
          </p:cNvPr>
          <p:cNvSpPr/>
          <p:nvPr userDrawn="1"/>
        </p:nvSpPr>
        <p:spPr>
          <a:xfrm>
            <a:off x="0" y="0"/>
            <a:ext cx="12191724" cy="685794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2166"/>
          </a:solidFill>
        </p:spPr>
        <p:txBody>
          <a:bodyPr wrap="square" lIns="0" tIns="0" rIns="0" bIns="0" rtlCol="0"/>
          <a:lstStyle/>
          <a:p>
            <a:endParaRPr/>
          </a:p>
        </p:txBody>
      </p:sp>
      <p:sp>
        <p:nvSpPr>
          <p:cNvPr id="2" name="Rectangle 1">
            <a:extLst>
              <a:ext uri="{FF2B5EF4-FFF2-40B4-BE49-F238E27FC236}">
                <a16:creationId xmlns:a16="http://schemas.microsoft.com/office/drawing/2014/main" id="{3BC8CB18-0003-409D-AEAC-9B01CBC5C9D8}"/>
              </a:ext>
            </a:extLst>
          </p:cNvPr>
          <p:cNvSpPr/>
          <p:nvPr userDrawn="1"/>
        </p:nvSpPr>
        <p:spPr>
          <a:xfrm>
            <a:off x="0" y="205740"/>
            <a:ext cx="8103870" cy="6652260"/>
          </a:xfrm>
          <a:prstGeom prst="rect">
            <a:avLst/>
          </a:prstGeom>
          <a:blipFill dpi="0" rotWithShape="1">
            <a:blip r:embed="rId2">
              <a:alphaModFix amt="20000"/>
            </a:blip>
            <a:srcRect/>
            <a:stretch>
              <a:fillRect l="-5716" t="-1" r="1" b="-223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a:extLst>
              <a:ext uri="{FF2B5EF4-FFF2-40B4-BE49-F238E27FC236}">
                <a16:creationId xmlns:a16="http://schemas.microsoft.com/office/drawing/2014/main" id="{14AE439D-C4B4-48FC-B4F2-5A3561053A9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4273"/>
          <a:stretch/>
        </p:blipFill>
        <p:spPr>
          <a:xfrm>
            <a:off x="2809875" y="2415903"/>
            <a:ext cx="4402356" cy="2044531"/>
          </a:xfrm>
          <a:prstGeom prst="rect">
            <a:avLst/>
          </a:prstGeom>
        </p:spPr>
      </p:pic>
      <p:pic>
        <p:nvPicPr>
          <p:cNvPr id="14" name="object 10">
            <a:extLst>
              <a:ext uri="{FF2B5EF4-FFF2-40B4-BE49-F238E27FC236}">
                <a16:creationId xmlns:a16="http://schemas.microsoft.com/office/drawing/2014/main" id="{BD2728D0-F8EE-49F7-A88B-B7507E626CEE}"/>
              </a:ext>
            </a:extLst>
          </p:cNvPr>
          <p:cNvPicPr/>
          <p:nvPr userDrawn="1"/>
        </p:nvPicPr>
        <p:blipFill>
          <a:blip r:embed="rId4" cstate="print"/>
          <a:stretch>
            <a:fillRect/>
          </a:stretch>
        </p:blipFill>
        <p:spPr>
          <a:xfrm>
            <a:off x="8854791" y="329090"/>
            <a:ext cx="3006739" cy="758152"/>
          </a:xfrm>
          <a:prstGeom prst="rect">
            <a:avLst/>
          </a:prstGeom>
        </p:spPr>
      </p:pic>
      <p:pic>
        <p:nvPicPr>
          <p:cNvPr id="4" name="Picture 3">
            <a:extLst>
              <a:ext uri="{FF2B5EF4-FFF2-40B4-BE49-F238E27FC236}">
                <a16:creationId xmlns:a16="http://schemas.microsoft.com/office/drawing/2014/main" id="{4754BCE8-C2E4-4144-8B8A-3503265C5EC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1564" y="2456495"/>
            <a:ext cx="1927675" cy="1935417"/>
          </a:xfrm>
          <a:prstGeom prst="rect">
            <a:avLst/>
          </a:prstGeom>
        </p:spPr>
      </p:pic>
    </p:spTree>
    <p:extLst>
      <p:ext uri="{BB962C8B-B14F-4D97-AF65-F5344CB8AC3E}">
        <p14:creationId xmlns:p14="http://schemas.microsoft.com/office/powerpoint/2010/main" val="36015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4E69BF-D814-4487-977D-C746DE235570}"/>
              </a:ext>
            </a:extLst>
          </p:cNvPr>
          <p:cNvSpPr>
            <a:spLocks noGrp="1"/>
          </p:cNvSpPr>
          <p:nvPr>
            <p:ph type="dt" sz="half" idx="10"/>
          </p:nvPr>
        </p:nvSpPr>
        <p:spPr/>
        <p:txBody>
          <a:bodyPr/>
          <a:lstStyle/>
          <a:p>
            <a:fld id="{845FA77F-A3D0-4277-8A99-9BC370D9DDE9}" type="datetime1">
              <a:rPr lang="en-GB" smtClean="0"/>
              <a:t>16/11/2023</a:t>
            </a:fld>
            <a:endParaRPr lang="en-GB"/>
          </a:p>
        </p:txBody>
      </p:sp>
      <p:sp>
        <p:nvSpPr>
          <p:cNvPr id="4" name="Footer Placeholder 3">
            <a:extLst>
              <a:ext uri="{FF2B5EF4-FFF2-40B4-BE49-F238E27FC236}">
                <a16:creationId xmlns:a16="http://schemas.microsoft.com/office/drawing/2014/main" id="{F4BEE8AB-847E-4A1A-BE57-5F0CD406A5FF}"/>
              </a:ext>
            </a:extLst>
          </p:cNvPr>
          <p:cNvSpPr>
            <a:spLocks noGrp="1"/>
          </p:cNvSpPr>
          <p:nvPr>
            <p:ph type="ftr" sz="quarter" idx="11"/>
          </p:nvPr>
        </p:nvSpPr>
        <p:spPr/>
        <p:txBody>
          <a:bodyPr/>
          <a:lstStyle/>
          <a:p>
            <a:endParaRPr lang="en-GB"/>
          </a:p>
        </p:txBody>
      </p:sp>
      <p:sp>
        <p:nvSpPr>
          <p:cNvPr id="6" name="Title 1">
            <a:extLst>
              <a:ext uri="{FF2B5EF4-FFF2-40B4-BE49-F238E27FC236}">
                <a16:creationId xmlns:a16="http://schemas.microsoft.com/office/drawing/2014/main" id="{680C2ECD-CA97-4466-A0B2-AD8EA82C1583}"/>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44" name="Slide Number Placeholder 4">
            <a:extLst>
              <a:ext uri="{FF2B5EF4-FFF2-40B4-BE49-F238E27FC236}">
                <a16:creationId xmlns:a16="http://schemas.microsoft.com/office/drawing/2014/main" id="{96733F86-880A-427A-B073-8D8CC236EAAE}"/>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46" name="Content Placeholder 2">
            <a:extLst>
              <a:ext uri="{FF2B5EF4-FFF2-40B4-BE49-F238E27FC236}">
                <a16:creationId xmlns:a16="http://schemas.microsoft.com/office/drawing/2014/main" id="{D8F50A62-E866-47F8-B955-BF0D8B24BB9E}"/>
              </a:ext>
            </a:extLst>
          </p:cNvPr>
          <p:cNvSpPr>
            <a:spLocks noGrp="1"/>
          </p:cNvSpPr>
          <p:nvPr>
            <p:ph idx="15"/>
          </p:nvPr>
        </p:nvSpPr>
        <p:spPr>
          <a:xfrm>
            <a:off x="467516" y="2346721"/>
            <a:ext cx="11297437" cy="3328306"/>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grpSp>
        <p:nvGrpSpPr>
          <p:cNvPr id="14" name="Group 13">
            <a:extLst>
              <a:ext uri="{FF2B5EF4-FFF2-40B4-BE49-F238E27FC236}">
                <a16:creationId xmlns:a16="http://schemas.microsoft.com/office/drawing/2014/main" id="{8605BE9B-6B7E-4A64-8CE5-F941C7E2C9E5}"/>
              </a:ext>
            </a:extLst>
          </p:cNvPr>
          <p:cNvGrpSpPr/>
          <p:nvPr userDrawn="1"/>
        </p:nvGrpSpPr>
        <p:grpSpPr>
          <a:xfrm>
            <a:off x="362481" y="322761"/>
            <a:ext cx="11512019" cy="6332587"/>
            <a:chOff x="362481" y="322761"/>
            <a:chExt cx="11512019" cy="6332587"/>
          </a:xfrm>
        </p:grpSpPr>
        <p:pic>
          <p:nvPicPr>
            <p:cNvPr id="15" name="Picture 14">
              <a:extLst>
                <a:ext uri="{FF2B5EF4-FFF2-40B4-BE49-F238E27FC236}">
                  <a16:creationId xmlns:a16="http://schemas.microsoft.com/office/drawing/2014/main" id="{3988D195-627E-421A-9F6C-BACD9A8F73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38081"/>
              <a:ext cx="2606387" cy="795600"/>
            </a:xfrm>
            <a:prstGeom prst="rect">
              <a:avLst/>
            </a:prstGeom>
          </p:spPr>
        </p:pic>
        <p:pic>
          <p:nvPicPr>
            <p:cNvPr id="16" name="object 2">
              <a:extLst>
                <a:ext uri="{FF2B5EF4-FFF2-40B4-BE49-F238E27FC236}">
                  <a16:creationId xmlns:a16="http://schemas.microsoft.com/office/drawing/2014/main" id="{6EE8A72E-8420-4712-9DAB-DE351C9AC51A}"/>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2481" y="6290223"/>
              <a:ext cx="363664" cy="365125"/>
            </a:xfrm>
            <a:prstGeom prst="rect">
              <a:avLst/>
            </a:prstGeom>
          </p:spPr>
        </p:pic>
        <p:pic>
          <p:nvPicPr>
            <p:cNvPr id="17" name="object 3">
              <a:extLst>
                <a:ext uri="{FF2B5EF4-FFF2-40B4-BE49-F238E27FC236}">
                  <a16:creationId xmlns:a16="http://schemas.microsoft.com/office/drawing/2014/main" id="{C413CF34-E382-448F-9DC7-491489671A82}"/>
                </a:ext>
              </a:extLst>
            </p:cNvPr>
            <p:cNvPicPr/>
            <p:nvPr userDrawn="1"/>
          </p:nvPicPr>
          <p:blipFill>
            <a:blip r:embed="rId4"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1725251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51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41AAA3-7BB5-45B7-A52C-6D0B740DD244}"/>
              </a:ext>
            </a:extLst>
          </p:cNvPr>
          <p:cNvSpPr/>
          <p:nvPr userDrawn="1"/>
        </p:nvSpPr>
        <p:spPr>
          <a:xfrm>
            <a:off x="7134224" y="2072640"/>
            <a:ext cx="5057775" cy="4785360"/>
          </a:xfrm>
          <a:prstGeom prst="rect">
            <a:avLst/>
          </a:prstGeom>
          <a:blipFill>
            <a:blip r:embed="rId2">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0A925AEC-1FEE-4189-8D0F-559F5BFB18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715" y="1555513"/>
            <a:ext cx="3552809" cy="1084496"/>
          </a:xfrm>
          <a:prstGeom prst="rect">
            <a:avLst/>
          </a:prstGeom>
        </p:spPr>
      </p:pic>
      <p:sp>
        <p:nvSpPr>
          <p:cNvPr id="90" name="Title 1">
            <a:extLst>
              <a:ext uri="{FF2B5EF4-FFF2-40B4-BE49-F238E27FC236}">
                <a16:creationId xmlns:a16="http://schemas.microsoft.com/office/drawing/2014/main" id="{53F7AD36-118F-446D-9303-D2DE967B98C0}"/>
              </a:ext>
            </a:extLst>
          </p:cNvPr>
          <p:cNvSpPr>
            <a:spLocks noGrp="1"/>
          </p:cNvSpPr>
          <p:nvPr>
            <p:ph type="ctrTitle"/>
          </p:nvPr>
        </p:nvSpPr>
        <p:spPr>
          <a:xfrm>
            <a:off x="997728" y="2872130"/>
            <a:ext cx="5873194" cy="954253"/>
          </a:xfrm>
        </p:spPr>
        <p:txBody>
          <a:bodyPr anchor="t">
            <a:normAutofit/>
          </a:bodyPr>
          <a:lstStyle>
            <a:lvl1pPr algn="l">
              <a:defRPr sz="5400"/>
            </a:lvl1pPr>
          </a:lstStyle>
          <a:p>
            <a:r>
              <a:rPr lang="en-US" dirty="0"/>
              <a:t>Click to edit Master title style</a:t>
            </a:r>
            <a:endParaRPr lang="en-GB" dirty="0"/>
          </a:p>
        </p:txBody>
      </p:sp>
      <p:sp>
        <p:nvSpPr>
          <p:cNvPr id="91" name="Subtitle 2">
            <a:extLst>
              <a:ext uri="{FF2B5EF4-FFF2-40B4-BE49-F238E27FC236}">
                <a16:creationId xmlns:a16="http://schemas.microsoft.com/office/drawing/2014/main" id="{9729102D-2206-43A0-BF41-84FA2339FD8D}"/>
              </a:ext>
            </a:extLst>
          </p:cNvPr>
          <p:cNvSpPr>
            <a:spLocks noGrp="1"/>
          </p:cNvSpPr>
          <p:nvPr>
            <p:ph type="subTitle" idx="1"/>
          </p:nvPr>
        </p:nvSpPr>
        <p:spPr>
          <a:xfrm>
            <a:off x="997728" y="4005246"/>
            <a:ext cx="5118990" cy="700620"/>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3" name="bg object 24">
            <a:extLst>
              <a:ext uri="{FF2B5EF4-FFF2-40B4-BE49-F238E27FC236}">
                <a16:creationId xmlns:a16="http://schemas.microsoft.com/office/drawing/2014/main" id="{DD830A08-5DA2-43C2-BE2C-1B6F77FC5B63}"/>
              </a:ext>
            </a:extLst>
          </p:cNvPr>
          <p:cNvPicPr/>
          <p:nvPr userDrawn="1"/>
        </p:nvPicPr>
        <p:blipFill>
          <a:blip r:embed="rId4" cstate="print"/>
          <a:stretch>
            <a:fillRect/>
          </a:stretch>
        </p:blipFill>
        <p:spPr>
          <a:xfrm>
            <a:off x="8854987" y="329067"/>
            <a:ext cx="3006807" cy="758116"/>
          </a:xfrm>
          <a:prstGeom prst="rect">
            <a:avLst/>
          </a:prstGeom>
        </p:spPr>
      </p:pic>
      <p:sp>
        <p:nvSpPr>
          <p:cNvPr id="3" name="Date Placeholder 2">
            <a:extLst>
              <a:ext uri="{FF2B5EF4-FFF2-40B4-BE49-F238E27FC236}">
                <a16:creationId xmlns:a16="http://schemas.microsoft.com/office/drawing/2014/main" id="{64D52A79-D471-41DD-B0D0-E007186E3626}"/>
              </a:ext>
            </a:extLst>
          </p:cNvPr>
          <p:cNvSpPr>
            <a:spLocks noGrp="1"/>
          </p:cNvSpPr>
          <p:nvPr>
            <p:ph type="dt" sz="half" idx="10"/>
          </p:nvPr>
        </p:nvSpPr>
        <p:spPr/>
        <p:txBody>
          <a:bodyPr/>
          <a:lstStyle/>
          <a:p>
            <a:fld id="{C7460A76-B2D8-4D44-8B5F-ED2CE55E3CC6}" type="datetime1">
              <a:rPr lang="en-GB" smtClean="0"/>
              <a:t>16/11/2023</a:t>
            </a:fld>
            <a:endParaRPr lang="en-GB"/>
          </a:p>
        </p:txBody>
      </p:sp>
      <p:sp>
        <p:nvSpPr>
          <p:cNvPr id="4" name="Footer Placeholder 3">
            <a:extLst>
              <a:ext uri="{FF2B5EF4-FFF2-40B4-BE49-F238E27FC236}">
                <a16:creationId xmlns:a16="http://schemas.microsoft.com/office/drawing/2014/main" id="{F65CB42B-E0B3-46B1-9E2F-47C82B1FFCD5}"/>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897908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8" name="Title 1">
            <a:extLst>
              <a:ext uri="{FF2B5EF4-FFF2-40B4-BE49-F238E27FC236}">
                <a16:creationId xmlns:a16="http://schemas.microsoft.com/office/drawing/2014/main" id="{402319BD-5342-440B-B063-A0B5066A0A93}"/>
              </a:ext>
            </a:extLst>
          </p:cNvPr>
          <p:cNvSpPr>
            <a:spLocks noGrp="1"/>
          </p:cNvSpPr>
          <p:nvPr>
            <p:ph type="ctrTitle"/>
          </p:nvPr>
        </p:nvSpPr>
        <p:spPr>
          <a:xfrm>
            <a:off x="997728" y="2872130"/>
            <a:ext cx="5873194" cy="954253"/>
          </a:xfrm>
        </p:spPr>
        <p:txBody>
          <a:bodyPr anchor="t">
            <a:normAutofit/>
          </a:bodyPr>
          <a:lstStyle>
            <a:lvl1pPr algn="l">
              <a:defRPr sz="5400"/>
            </a:lvl1pPr>
          </a:lstStyle>
          <a:p>
            <a:r>
              <a:rPr lang="en-US" dirty="0"/>
              <a:t>Click to edit Master title style</a:t>
            </a:r>
            <a:endParaRPr lang="en-GB" dirty="0"/>
          </a:p>
        </p:txBody>
      </p:sp>
      <p:sp>
        <p:nvSpPr>
          <p:cNvPr id="89" name="Subtitle 2">
            <a:extLst>
              <a:ext uri="{FF2B5EF4-FFF2-40B4-BE49-F238E27FC236}">
                <a16:creationId xmlns:a16="http://schemas.microsoft.com/office/drawing/2014/main" id="{B9DAE9F0-96DA-4923-B218-B5C94879DCED}"/>
              </a:ext>
            </a:extLst>
          </p:cNvPr>
          <p:cNvSpPr>
            <a:spLocks noGrp="1"/>
          </p:cNvSpPr>
          <p:nvPr>
            <p:ph type="subTitle" idx="1"/>
          </p:nvPr>
        </p:nvSpPr>
        <p:spPr>
          <a:xfrm>
            <a:off x="997728" y="4005246"/>
            <a:ext cx="5118990" cy="700620"/>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8" name="object 15">
            <a:extLst>
              <a:ext uri="{FF2B5EF4-FFF2-40B4-BE49-F238E27FC236}">
                <a16:creationId xmlns:a16="http://schemas.microsoft.com/office/drawing/2014/main" id="{E44A10DC-130D-4417-B61B-1EA59DF05D02}"/>
              </a:ext>
            </a:extLst>
          </p:cNvPr>
          <p:cNvSpPr/>
          <p:nvPr userDrawn="1"/>
        </p:nvSpPr>
        <p:spPr>
          <a:xfrm>
            <a:off x="997728" y="4962663"/>
            <a:ext cx="377190" cy="31750"/>
          </a:xfrm>
          <a:custGeom>
            <a:avLst/>
            <a:gdLst/>
            <a:ahLst/>
            <a:cxnLst/>
            <a:rect l="l" t="t" r="r" b="b"/>
            <a:pathLst>
              <a:path w="377190" h="31750">
                <a:moveTo>
                  <a:pt x="376951" y="0"/>
                </a:moveTo>
                <a:lnTo>
                  <a:pt x="0" y="0"/>
                </a:lnTo>
                <a:lnTo>
                  <a:pt x="0" y="31412"/>
                </a:lnTo>
                <a:lnTo>
                  <a:pt x="376951" y="31412"/>
                </a:lnTo>
                <a:lnTo>
                  <a:pt x="376951" y="0"/>
                </a:lnTo>
                <a:close/>
              </a:path>
            </a:pathLst>
          </a:custGeom>
          <a:solidFill>
            <a:srgbClr val="000000"/>
          </a:solidFill>
        </p:spPr>
        <p:txBody>
          <a:bodyPr wrap="square" lIns="0" tIns="0" rIns="0" bIns="0" rtlCol="0"/>
          <a:lstStyle/>
          <a:p>
            <a:endParaRPr/>
          </a:p>
        </p:txBody>
      </p:sp>
      <p:pic>
        <p:nvPicPr>
          <p:cNvPr id="49" name="bg object 24">
            <a:extLst>
              <a:ext uri="{FF2B5EF4-FFF2-40B4-BE49-F238E27FC236}">
                <a16:creationId xmlns:a16="http://schemas.microsoft.com/office/drawing/2014/main" id="{A0629C16-C049-413F-A275-B551B72B27AD}"/>
              </a:ext>
            </a:extLst>
          </p:cNvPr>
          <p:cNvPicPr/>
          <p:nvPr userDrawn="1"/>
        </p:nvPicPr>
        <p:blipFill>
          <a:blip r:embed="rId2" cstate="print"/>
          <a:stretch>
            <a:fillRect/>
          </a:stretch>
        </p:blipFill>
        <p:spPr>
          <a:xfrm>
            <a:off x="8854987" y="329067"/>
            <a:ext cx="3006807" cy="758116"/>
          </a:xfrm>
          <a:prstGeom prst="rect">
            <a:avLst/>
          </a:prstGeom>
        </p:spPr>
      </p:pic>
      <p:sp>
        <p:nvSpPr>
          <p:cNvPr id="51" name="Content Placeholder 2">
            <a:extLst>
              <a:ext uri="{FF2B5EF4-FFF2-40B4-BE49-F238E27FC236}">
                <a16:creationId xmlns:a16="http://schemas.microsoft.com/office/drawing/2014/main" id="{BBE5E3F5-5760-4A9B-8ADB-3AC94244E407}"/>
              </a:ext>
            </a:extLst>
          </p:cNvPr>
          <p:cNvSpPr>
            <a:spLocks noGrp="1"/>
          </p:cNvSpPr>
          <p:nvPr>
            <p:ph idx="14"/>
          </p:nvPr>
        </p:nvSpPr>
        <p:spPr>
          <a:xfrm>
            <a:off x="997728" y="5182452"/>
            <a:ext cx="5118990" cy="849071"/>
          </a:xfrm>
        </p:spPr>
        <p:txBody>
          <a:bodyPr>
            <a:normAutofit/>
          </a:bodyPr>
          <a:lstStyle>
            <a:lvl1pPr marL="0" indent="0">
              <a:buClr>
                <a:srgbClr val="4AD1C9"/>
              </a:buClr>
              <a:buFont typeface="+mj-lt"/>
              <a:buNone/>
              <a:defRPr sz="1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sp>
        <p:nvSpPr>
          <p:cNvPr id="11" name="Rectangle 10">
            <a:extLst>
              <a:ext uri="{FF2B5EF4-FFF2-40B4-BE49-F238E27FC236}">
                <a16:creationId xmlns:a16="http://schemas.microsoft.com/office/drawing/2014/main" id="{F8039856-CF0B-4BD5-818D-0B6F83ABF886}"/>
              </a:ext>
            </a:extLst>
          </p:cNvPr>
          <p:cNvSpPr/>
          <p:nvPr userDrawn="1"/>
        </p:nvSpPr>
        <p:spPr>
          <a:xfrm>
            <a:off x="7134224" y="2072640"/>
            <a:ext cx="5057775" cy="4785360"/>
          </a:xfrm>
          <a:prstGeom prst="rect">
            <a:avLst/>
          </a:prstGeom>
          <a:blipFill>
            <a:blip r:embed="rId3">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DB6EC51D-7690-47D4-B613-1B831004D7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715" y="1555513"/>
            <a:ext cx="3552809" cy="1084496"/>
          </a:xfrm>
          <a:prstGeom prst="rect">
            <a:avLst/>
          </a:prstGeom>
        </p:spPr>
      </p:pic>
    </p:spTree>
    <p:extLst>
      <p:ext uri="{BB962C8B-B14F-4D97-AF65-F5344CB8AC3E}">
        <p14:creationId xmlns:p14="http://schemas.microsoft.com/office/powerpoint/2010/main" val="210039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5C17141-EE5F-4557-AB0C-BE2DBAF83792}"/>
              </a:ext>
            </a:extLst>
          </p:cNvPr>
          <p:cNvSpPr>
            <a:spLocks noGrp="1"/>
          </p:cNvSpPr>
          <p:nvPr>
            <p:ph type="dt" sz="half" idx="10"/>
          </p:nvPr>
        </p:nvSpPr>
        <p:spPr/>
        <p:txBody>
          <a:bodyPr/>
          <a:lstStyle/>
          <a:p>
            <a:fld id="{C2F1D9D6-308C-4F41-8514-8E10680E6468}" type="datetime1">
              <a:rPr lang="en-GB" smtClean="0"/>
              <a:t>16/11/2023</a:t>
            </a:fld>
            <a:endParaRPr lang="en-GB"/>
          </a:p>
        </p:txBody>
      </p:sp>
      <p:sp>
        <p:nvSpPr>
          <p:cNvPr id="4" name="Footer Placeholder 3">
            <a:extLst>
              <a:ext uri="{FF2B5EF4-FFF2-40B4-BE49-F238E27FC236}">
                <a16:creationId xmlns:a16="http://schemas.microsoft.com/office/drawing/2014/main" id="{BB537661-4377-4A79-B531-67C448BDEFA3}"/>
              </a:ext>
            </a:extLst>
          </p:cNvPr>
          <p:cNvSpPr>
            <a:spLocks noGrp="1"/>
          </p:cNvSpPr>
          <p:nvPr>
            <p:ph type="ftr" sz="quarter" idx="11"/>
          </p:nvPr>
        </p:nvSpPr>
        <p:spPr/>
        <p:txBody>
          <a:bodyPr/>
          <a:lstStyle/>
          <a:p>
            <a:endParaRPr lang="en-GB"/>
          </a:p>
        </p:txBody>
      </p:sp>
      <p:sp>
        <p:nvSpPr>
          <p:cNvPr id="45" name="Slide Number Placeholder 4">
            <a:extLst>
              <a:ext uri="{FF2B5EF4-FFF2-40B4-BE49-F238E27FC236}">
                <a16:creationId xmlns:a16="http://schemas.microsoft.com/office/drawing/2014/main" id="{3C5F310C-0455-4F99-82C8-A4A8B7D14ED0}"/>
              </a:ext>
            </a:extLst>
          </p:cNvPr>
          <p:cNvSpPr>
            <a:spLocks noGrp="1"/>
          </p:cNvSpPr>
          <p:nvPr userDrawn="1">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9" name="Picture 8">
            <a:extLst>
              <a:ext uri="{FF2B5EF4-FFF2-40B4-BE49-F238E27FC236}">
                <a16:creationId xmlns:a16="http://schemas.microsoft.com/office/drawing/2014/main" id="{441348A1-B43F-4A6D-B7A5-82169FE0CD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38081"/>
            <a:ext cx="2606387" cy="795600"/>
          </a:xfrm>
          <a:prstGeom prst="rect">
            <a:avLst/>
          </a:prstGeom>
        </p:spPr>
      </p:pic>
      <p:pic>
        <p:nvPicPr>
          <p:cNvPr id="44" name="object 2">
            <a:extLst>
              <a:ext uri="{FF2B5EF4-FFF2-40B4-BE49-F238E27FC236}">
                <a16:creationId xmlns:a16="http://schemas.microsoft.com/office/drawing/2014/main" id="{8DC36BE7-A89C-4044-B1E7-F2B9115F9E16}"/>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2481" y="6290223"/>
            <a:ext cx="363664" cy="365125"/>
          </a:xfrm>
          <a:prstGeom prst="rect">
            <a:avLst/>
          </a:prstGeom>
        </p:spPr>
      </p:pic>
      <p:pic>
        <p:nvPicPr>
          <p:cNvPr id="6" name="object 3">
            <a:extLst>
              <a:ext uri="{FF2B5EF4-FFF2-40B4-BE49-F238E27FC236}">
                <a16:creationId xmlns:a16="http://schemas.microsoft.com/office/drawing/2014/main" id="{46A1CD3A-E486-404B-9B98-9BB63F9AF9B4}"/>
              </a:ext>
            </a:extLst>
          </p:cNvPr>
          <p:cNvPicPr/>
          <p:nvPr userDrawn="1"/>
        </p:nvPicPr>
        <p:blipFill>
          <a:blip r:embed="rId4" cstate="print"/>
          <a:stretch>
            <a:fillRect/>
          </a:stretch>
        </p:blipFill>
        <p:spPr>
          <a:xfrm>
            <a:off x="8840401" y="322761"/>
            <a:ext cx="3034099" cy="765050"/>
          </a:xfrm>
          <a:prstGeom prst="rect">
            <a:avLst/>
          </a:prstGeom>
        </p:spPr>
      </p:pic>
    </p:spTree>
    <p:extLst>
      <p:ext uri="{BB962C8B-B14F-4D97-AF65-F5344CB8AC3E}">
        <p14:creationId xmlns:p14="http://schemas.microsoft.com/office/powerpoint/2010/main" val="219277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ECDD8FDC-80C8-496A-91A8-53AD57516F5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221"/>
          <a:stretch/>
        </p:blipFill>
        <p:spPr>
          <a:xfrm>
            <a:off x="5737719" y="1"/>
            <a:ext cx="6474786" cy="6857999"/>
          </a:xfrm>
          <a:prstGeom prst="rect">
            <a:avLst/>
          </a:prstGeom>
        </p:spPr>
      </p:pic>
      <p:sp>
        <p:nvSpPr>
          <p:cNvPr id="2" name="Title 1">
            <a:extLst>
              <a:ext uri="{FF2B5EF4-FFF2-40B4-BE49-F238E27FC236}">
                <a16:creationId xmlns:a16="http://schemas.microsoft.com/office/drawing/2014/main" id="{DD138EF8-A665-4BFF-A8C7-F8DC1056B14E}"/>
              </a:ext>
            </a:extLst>
          </p:cNvPr>
          <p:cNvSpPr>
            <a:spLocks noGrp="1"/>
          </p:cNvSpPr>
          <p:nvPr>
            <p:ph type="title" hasCustomPrompt="1"/>
          </p:nvPr>
        </p:nvSpPr>
        <p:spPr>
          <a:xfrm>
            <a:off x="496586" y="1342229"/>
            <a:ext cx="10515600" cy="981871"/>
          </a:xfrm>
        </p:spPr>
        <p:txBody>
          <a:bodyPr/>
          <a:lstStyle>
            <a:lvl1pPr>
              <a:defRPr/>
            </a:lvl1pPr>
          </a:lstStyle>
          <a:p>
            <a:r>
              <a:rPr lang="en-US" dirty="0"/>
              <a:t>Contents</a:t>
            </a:r>
            <a:endParaRPr lang="en-GB" dirty="0"/>
          </a:p>
        </p:txBody>
      </p:sp>
      <p:sp>
        <p:nvSpPr>
          <p:cNvPr id="3" name="Date Placeholder 2">
            <a:extLst>
              <a:ext uri="{FF2B5EF4-FFF2-40B4-BE49-F238E27FC236}">
                <a16:creationId xmlns:a16="http://schemas.microsoft.com/office/drawing/2014/main" id="{FC20C981-4EE1-4CCD-89BA-4F3F7C8BB9E1}"/>
              </a:ext>
            </a:extLst>
          </p:cNvPr>
          <p:cNvSpPr>
            <a:spLocks noGrp="1"/>
          </p:cNvSpPr>
          <p:nvPr>
            <p:ph type="dt" sz="half" idx="10"/>
          </p:nvPr>
        </p:nvSpPr>
        <p:spPr/>
        <p:txBody>
          <a:bodyPr/>
          <a:lstStyle/>
          <a:p>
            <a:fld id="{A5E5F63D-6FDF-4858-9576-768BE7A022DE}" type="datetime1">
              <a:rPr lang="en-GB" smtClean="0"/>
              <a:t>16/11/2023</a:t>
            </a:fld>
            <a:endParaRPr lang="en-GB"/>
          </a:p>
        </p:txBody>
      </p:sp>
      <p:sp>
        <p:nvSpPr>
          <p:cNvPr id="4" name="Footer Placeholder 3">
            <a:extLst>
              <a:ext uri="{FF2B5EF4-FFF2-40B4-BE49-F238E27FC236}">
                <a16:creationId xmlns:a16="http://schemas.microsoft.com/office/drawing/2014/main" id="{5CF5509D-CFDB-42A8-9F22-1239C227209B}"/>
              </a:ext>
            </a:extLst>
          </p:cNvPr>
          <p:cNvSpPr>
            <a:spLocks noGrp="1"/>
          </p:cNvSpPr>
          <p:nvPr>
            <p:ph type="ftr" sz="quarter" idx="11"/>
          </p:nvPr>
        </p:nvSpPr>
        <p:spPr/>
        <p:txBody>
          <a:bodyPr/>
          <a:lstStyle/>
          <a:p>
            <a:endParaRPr lang="en-GB"/>
          </a:p>
        </p:txBody>
      </p:sp>
      <p:sp>
        <p:nvSpPr>
          <p:cNvPr id="45" name="Slide Number Placeholder 4">
            <a:extLst>
              <a:ext uri="{FF2B5EF4-FFF2-40B4-BE49-F238E27FC236}">
                <a16:creationId xmlns:a16="http://schemas.microsoft.com/office/drawing/2014/main" id="{A52DF548-A527-4A26-9752-CA90B85DE772}"/>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46" name="Content Placeholder 2">
            <a:extLst>
              <a:ext uri="{FF2B5EF4-FFF2-40B4-BE49-F238E27FC236}">
                <a16:creationId xmlns:a16="http://schemas.microsoft.com/office/drawing/2014/main" id="{F6FB5C6C-BB61-4EBE-B246-729EC3AB509B}"/>
              </a:ext>
            </a:extLst>
          </p:cNvPr>
          <p:cNvSpPr>
            <a:spLocks noGrp="1"/>
          </p:cNvSpPr>
          <p:nvPr>
            <p:ph idx="14"/>
          </p:nvPr>
        </p:nvSpPr>
        <p:spPr>
          <a:xfrm>
            <a:off x="496585" y="2578518"/>
            <a:ext cx="4893099" cy="3077474"/>
          </a:xfrm>
        </p:spPr>
        <p:txBody>
          <a:bodyPr>
            <a:normAutofit/>
          </a:bodyPr>
          <a:lstStyle>
            <a:lvl1pPr marL="514350" indent="-514350">
              <a:buClr>
                <a:srgbClr val="FFBD00"/>
              </a:buClr>
              <a:buFont typeface="+mj-lt"/>
              <a:buAutoNum type="arabicPeriod"/>
              <a:defRPr sz="2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pic>
        <p:nvPicPr>
          <p:cNvPr id="14" name="object 3">
            <a:extLst>
              <a:ext uri="{FF2B5EF4-FFF2-40B4-BE49-F238E27FC236}">
                <a16:creationId xmlns:a16="http://schemas.microsoft.com/office/drawing/2014/main" id="{C41A3370-09F5-434F-AEF9-4B2BF374CCFE}"/>
              </a:ext>
            </a:extLst>
          </p:cNvPr>
          <p:cNvPicPr/>
          <p:nvPr userDrawn="1"/>
        </p:nvPicPr>
        <p:blipFill>
          <a:blip r:embed="rId4" cstate="print"/>
          <a:stretch>
            <a:fillRect/>
          </a:stretch>
        </p:blipFill>
        <p:spPr>
          <a:xfrm>
            <a:off x="8840401" y="322761"/>
            <a:ext cx="3034099" cy="765050"/>
          </a:xfrm>
          <a:prstGeom prst="rect">
            <a:avLst/>
          </a:prstGeom>
        </p:spPr>
      </p:pic>
      <p:pic>
        <p:nvPicPr>
          <p:cNvPr id="15" name="Picture 14">
            <a:extLst>
              <a:ext uri="{FF2B5EF4-FFF2-40B4-BE49-F238E27FC236}">
                <a16:creationId xmlns:a16="http://schemas.microsoft.com/office/drawing/2014/main" id="{9F94EB7A-6450-4624-8418-54DFEA317D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8464" y="338081"/>
            <a:ext cx="2606387" cy="795600"/>
          </a:xfrm>
          <a:prstGeom prst="rect">
            <a:avLst/>
          </a:prstGeom>
        </p:spPr>
      </p:pic>
      <p:pic>
        <p:nvPicPr>
          <p:cNvPr id="16" name="object 2">
            <a:extLst>
              <a:ext uri="{FF2B5EF4-FFF2-40B4-BE49-F238E27FC236}">
                <a16:creationId xmlns:a16="http://schemas.microsoft.com/office/drawing/2014/main" id="{5547CDED-5453-4420-92CA-7201379F0FB9}"/>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362481" y="6290223"/>
            <a:ext cx="363664" cy="365125"/>
          </a:xfrm>
          <a:prstGeom prst="rect">
            <a:avLst/>
          </a:prstGeom>
        </p:spPr>
      </p:pic>
    </p:spTree>
    <p:extLst>
      <p:ext uri="{BB962C8B-B14F-4D97-AF65-F5344CB8AC3E}">
        <p14:creationId xmlns:p14="http://schemas.microsoft.com/office/powerpoint/2010/main" val="212107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F6C6E70-D279-4B8A-B981-7F7E0C3DB4DE}"/>
              </a:ext>
            </a:extLst>
          </p:cNvPr>
          <p:cNvSpPr/>
          <p:nvPr userDrawn="1"/>
        </p:nvSpPr>
        <p:spPr>
          <a:xfrm>
            <a:off x="0" y="1"/>
            <a:ext cx="12192000" cy="6856748"/>
          </a:xfrm>
          <a:custGeom>
            <a:avLst/>
            <a:gdLst/>
            <a:ahLst/>
            <a:cxnLst/>
            <a:rect l="l" t="t" r="r" b="b"/>
            <a:pathLst>
              <a:path w="20099020" h="11303635">
                <a:moveTo>
                  <a:pt x="20098864" y="0"/>
                </a:moveTo>
                <a:lnTo>
                  <a:pt x="0" y="0"/>
                </a:lnTo>
                <a:lnTo>
                  <a:pt x="0" y="11303320"/>
                </a:lnTo>
                <a:lnTo>
                  <a:pt x="20098864" y="11303320"/>
                </a:lnTo>
                <a:lnTo>
                  <a:pt x="20098864" y="0"/>
                </a:lnTo>
                <a:close/>
              </a:path>
            </a:pathLst>
          </a:custGeom>
          <a:solidFill>
            <a:srgbClr val="002166"/>
          </a:solidFill>
        </p:spPr>
        <p:txBody>
          <a:bodyPr wrap="square" lIns="0" tIns="0" rIns="0" bIns="0" rtlCol="0"/>
          <a:lstStyle/>
          <a:p>
            <a:endParaRPr dirty="0"/>
          </a:p>
        </p:txBody>
      </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bg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bg1"/>
                </a:solidFill>
              </a:defRPr>
            </a:lvl1pPr>
          </a:lstStyle>
          <a:p>
            <a:fld id="{6D5B6A05-CB9A-4482-B747-D6FAC04E3E45}"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3105DB82-2801-41F2-850E-666824218195}"/>
              </a:ext>
            </a:extLst>
          </p:cNvPr>
          <p:cNvSpPr>
            <a:spLocks noGrp="1"/>
          </p:cNvSpPr>
          <p:nvPr>
            <p:ph type="sldNum" sz="quarter" idx="12"/>
          </p:nvPr>
        </p:nvSpPr>
        <p:spPr>
          <a:xfrm>
            <a:off x="699067" y="6296025"/>
            <a:ext cx="2482661" cy="365125"/>
          </a:xfrm>
        </p:spPr>
        <p:txBody>
          <a:bodyPr/>
          <a:lstStyle>
            <a:lvl1pPr>
              <a:defRPr>
                <a:solidFill>
                  <a:schemeClr val="bg1"/>
                </a:solidFill>
              </a:defRPr>
            </a:lvl1pPr>
          </a:lstStyle>
          <a:p>
            <a:fld id="{B5A3AB10-BD2F-4AB3-8652-FFAF8383F5D3}" type="slidenum">
              <a:rPr lang="en-GB" smtClean="0"/>
              <a:pPr/>
              <a:t>‹#›</a:t>
            </a:fld>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91695" y="6313072"/>
            <a:ext cx="306755"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232721"/>
            <a:ext cx="5118990" cy="412567"/>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2" name="Content Placeholder 2">
            <a:extLst>
              <a:ext uri="{FF2B5EF4-FFF2-40B4-BE49-F238E27FC236}">
                <a16:creationId xmlns:a16="http://schemas.microsoft.com/office/drawing/2014/main" id="{2914A7EE-68A9-4367-8622-C7B06ABFCEDA}"/>
              </a:ext>
            </a:extLst>
          </p:cNvPr>
          <p:cNvSpPr>
            <a:spLocks noGrp="1"/>
          </p:cNvSpPr>
          <p:nvPr>
            <p:ph idx="13"/>
          </p:nvPr>
        </p:nvSpPr>
        <p:spPr>
          <a:xfrm>
            <a:off x="4313484" y="2750189"/>
            <a:ext cx="3565032" cy="3077474"/>
          </a:xfrm>
        </p:spPr>
        <p:txBody>
          <a:bodyPr>
            <a:normAutofit/>
          </a:bodyPr>
          <a:lstStyle>
            <a:lvl1pPr>
              <a:buClr>
                <a:srgbClr val="FFBD00"/>
              </a:buClr>
              <a:defRPr sz="1800">
                <a:solidFill>
                  <a:schemeClr val="bg1"/>
                </a:solidFill>
              </a:defRPr>
            </a:lvl1pPr>
            <a:lvl2pPr>
              <a:buClr>
                <a:srgbClr val="FFBD00"/>
              </a:buClr>
              <a:defRPr sz="1600">
                <a:solidFill>
                  <a:schemeClr val="bg1"/>
                </a:solidFill>
              </a:defRPr>
            </a:lvl2pPr>
            <a:lvl3pPr>
              <a:buClr>
                <a:srgbClr val="FFBD00"/>
              </a:buClr>
              <a:defRPr sz="1400">
                <a:solidFill>
                  <a:schemeClr val="bg1"/>
                </a:solidFill>
              </a:defRPr>
            </a:lvl3pPr>
            <a:lvl4pPr>
              <a:buClr>
                <a:srgbClr val="FFBD00"/>
              </a:buClr>
              <a:defRPr sz="1200">
                <a:solidFill>
                  <a:schemeClr val="bg1"/>
                </a:solidFill>
              </a:defRPr>
            </a:lvl4pPr>
            <a:lvl5pPr>
              <a:buClr>
                <a:srgbClr val="FFBD00"/>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3" name="Content Placeholder 2">
            <a:extLst>
              <a:ext uri="{FF2B5EF4-FFF2-40B4-BE49-F238E27FC236}">
                <a16:creationId xmlns:a16="http://schemas.microsoft.com/office/drawing/2014/main" id="{D0154623-1B8E-4496-A30C-FD0585E7DC70}"/>
              </a:ext>
            </a:extLst>
          </p:cNvPr>
          <p:cNvSpPr>
            <a:spLocks noGrp="1"/>
          </p:cNvSpPr>
          <p:nvPr>
            <p:ph idx="14"/>
          </p:nvPr>
        </p:nvSpPr>
        <p:spPr>
          <a:xfrm>
            <a:off x="483165" y="2750189"/>
            <a:ext cx="3565032" cy="3077474"/>
          </a:xfrm>
        </p:spPr>
        <p:txBody>
          <a:bodyPr>
            <a:normAutofit/>
          </a:bodyPr>
          <a:lstStyle>
            <a:lvl1pPr>
              <a:buClr>
                <a:srgbClr val="FFBD00"/>
              </a:buClr>
              <a:defRPr sz="1800">
                <a:solidFill>
                  <a:schemeClr val="bg1"/>
                </a:solidFill>
              </a:defRPr>
            </a:lvl1pPr>
            <a:lvl2pPr>
              <a:buClr>
                <a:srgbClr val="FFBD00"/>
              </a:buClr>
              <a:defRPr sz="1600">
                <a:solidFill>
                  <a:schemeClr val="bg1"/>
                </a:solidFill>
              </a:defRPr>
            </a:lvl2pPr>
            <a:lvl3pPr>
              <a:buClr>
                <a:srgbClr val="FFBD00"/>
              </a:buClr>
              <a:defRPr sz="1400">
                <a:solidFill>
                  <a:schemeClr val="bg1"/>
                </a:solidFill>
              </a:defRPr>
            </a:lvl3pPr>
            <a:lvl4pPr>
              <a:buClr>
                <a:srgbClr val="FFBD00"/>
              </a:buClr>
              <a:defRPr sz="1200">
                <a:solidFill>
                  <a:schemeClr val="bg1"/>
                </a:solidFill>
              </a:defRPr>
            </a:lvl4pPr>
            <a:lvl5pPr>
              <a:buClr>
                <a:srgbClr val="FFBD00"/>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Content Placeholder 2">
            <a:extLst>
              <a:ext uri="{FF2B5EF4-FFF2-40B4-BE49-F238E27FC236}">
                <a16:creationId xmlns:a16="http://schemas.microsoft.com/office/drawing/2014/main" id="{9891C168-A561-44D2-BF2C-2F2C38D28BE4}"/>
              </a:ext>
            </a:extLst>
          </p:cNvPr>
          <p:cNvSpPr>
            <a:spLocks noGrp="1"/>
          </p:cNvSpPr>
          <p:nvPr>
            <p:ph idx="15"/>
          </p:nvPr>
        </p:nvSpPr>
        <p:spPr>
          <a:xfrm>
            <a:off x="8143803" y="2750189"/>
            <a:ext cx="3565032" cy="3077474"/>
          </a:xfrm>
        </p:spPr>
        <p:txBody>
          <a:bodyPr>
            <a:normAutofit/>
          </a:bodyPr>
          <a:lstStyle>
            <a:lvl1pPr>
              <a:buClr>
                <a:srgbClr val="FFBD00"/>
              </a:buClr>
              <a:defRPr sz="1800">
                <a:solidFill>
                  <a:schemeClr val="bg1"/>
                </a:solidFill>
              </a:defRPr>
            </a:lvl1pPr>
            <a:lvl2pPr>
              <a:buClr>
                <a:srgbClr val="FFBD00"/>
              </a:buClr>
              <a:defRPr sz="1600">
                <a:solidFill>
                  <a:schemeClr val="bg1"/>
                </a:solidFill>
              </a:defRPr>
            </a:lvl2pPr>
            <a:lvl3pPr>
              <a:buClr>
                <a:srgbClr val="FFBD00"/>
              </a:buClr>
              <a:defRPr sz="1400">
                <a:solidFill>
                  <a:schemeClr val="bg1"/>
                </a:solidFill>
              </a:defRPr>
            </a:lvl3pPr>
            <a:lvl4pPr>
              <a:buClr>
                <a:srgbClr val="FFBD00"/>
              </a:buClr>
              <a:defRPr sz="1200">
                <a:solidFill>
                  <a:schemeClr val="bg1"/>
                </a:solidFill>
              </a:defRPr>
            </a:lvl4pPr>
            <a:lvl5pPr>
              <a:buClr>
                <a:srgbClr val="FFBD00"/>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object 9">
            <a:extLst>
              <a:ext uri="{FF2B5EF4-FFF2-40B4-BE49-F238E27FC236}">
                <a16:creationId xmlns:a16="http://schemas.microsoft.com/office/drawing/2014/main" id="{A34DDD7A-7F9E-4AB3-B922-E27B06B1FBA6}"/>
              </a:ext>
            </a:extLst>
          </p:cNvPr>
          <p:cNvPicPr/>
          <p:nvPr userDrawn="1"/>
        </p:nvPicPr>
        <p:blipFill>
          <a:blip r:embed="rId3" cstate="print"/>
          <a:stretch>
            <a:fillRect/>
          </a:stretch>
        </p:blipFill>
        <p:spPr>
          <a:xfrm>
            <a:off x="8795912" y="396827"/>
            <a:ext cx="3007567" cy="758360"/>
          </a:xfrm>
          <a:prstGeom prst="rect">
            <a:avLst/>
          </a:prstGeom>
        </p:spPr>
      </p:pic>
      <p:pic>
        <p:nvPicPr>
          <p:cNvPr id="38" name="Picture 37">
            <a:extLst>
              <a:ext uri="{FF2B5EF4-FFF2-40B4-BE49-F238E27FC236}">
                <a16:creationId xmlns:a16="http://schemas.microsoft.com/office/drawing/2014/main" id="{D1DF6577-DE73-4646-B580-3958994D8D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7514" y="362972"/>
            <a:ext cx="2594593" cy="792000"/>
          </a:xfrm>
          <a:prstGeom prst="rect">
            <a:avLst/>
          </a:prstGeom>
        </p:spPr>
      </p:pic>
    </p:spTree>
    <p:extLst>
      <p:ext uri="{BB962C8B-B14F-4D97-AF65-F5344CB8AC3E}">
        <p14:creationId xmlns:p14="http://schemas.microsoft.com/office/powerpoint/2010/main" val="906165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0215923-F166-4E5A-A4D9-20129221CB7F}"/>
              </a:ext>
            </a:extLst>
          </p:cNvPr>
          <p:cNvGrpSpPr/>
          <p:nvPr userDrawn="1"/>
        </p:nvGrpSpPr>
        <p:grpSpPr>
          <a:xfrm>
            <a:off x="362481" y="322761"/>
            <a:ext cx="11512019" cy="6332587"/>
            <a:chOff x="362481" y="322761"/>
            <a:chExt cx="11512019" cy="6332587"/>
          </a:xfrm>
        </p:grpSpPr>
        <p:pic>
          <p:nvPicPr>
            <p:cNvPr id="19" name="Picture 18">
              <a:extLst>
                <a:ext uri="{FF2B5EF4-FFF2-40B4-BE49-F238E27FC236}">
                  <a16:creationId xmlns:a16="http://schemas.microsoft.com/office/drawing/2014/main" id="{8C2B22AC-6B69-4DE1-BE64-BBF6AFBBE5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38081"/>
              <a:ext cx="2606387" cy="795600"/>
            </a:xfrm>
            <a:prstGeom prst="rect">
              <a:avLst/>
            </a:prstGeom>
          </p:spPr>
        </p:pic>
        <p:pic>
          <p:nvPicPr>
            <p:cNvPr id="20" name="object 2">
              <a:extLst>
                <a:ext uri="{FF2B5EF4-FFF2-40B4-BE49-F238E27FC236}">
                  <a16:creationId xmlns:a16="http://schemas.microsoft.com/office/drawing/2014/main" id="{2AF07FD8-0999-4D61-AC3E-67F1248AC48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2481" y="6290223"/>
              <a:ext cx="363664" cy="365125"/>
            </a:xfrm>
            <a:prstGeom prst="rect">
              <a:avLst/>
            </a:prstGeom>
          </p:spPr>
        </p:pic>
        <p:pic>
          <p:nvPicPr>
            <p:cNvPr id="21" name="object 3">
              <a:extLst>
                <a:ext uri="{FF2B5EF4-FFF2-40B4-BE49-F238E27FC236}">
                  <a16:creationId xmlns:a16="http://schemas.microsoft.com/office/drawing/2014/main" id="{0A231E70-71E7-4904-8535-2293F04C27CC}"/>
                </a:ext>
              </a:extLst>
            </p:cNvPr>
            <p:cNvPicPr/>
            <p:nvPr userDrawn="1"/>
          </p:nvPicPr>
          <p:blipFill>
            <a:blip r:embed="rId4" cstate="print"/>
            <a:stretch>
              <a:fillRect/>
            </a:stretch>
          </p:blipFill>
          <p:spPr>
            <a:xfrm>
              <a:off x="8840401" y="322761"/>
              <a:ext cx="3034099" cy="765050"/>
            </a:xfrm>
            <a:prstGeom prst="rect">
              <a:avLst/>
            </a:prstGeom>
          </p:spPr>
        </p:pic>
      </p:gr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E5A56331-4AAF-438A-A38F-A55C9C047B4E}"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232721"/>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7" name="Content Placeholder 2">
            <a:extLst>
              <a:ext uri="{FF2B5EF4-FFF2-40B4-BE49-F238E27FC236}">
                <a16:creationId xmlns:a16="http://schemas.microsoft.com/office/drawing/2014/main" id="{007CEE38-0D99-4D78-AE78-B5E5F0A4CF5A}"/>
              </a:ext>
            </a:extLst>
          </p:cNvPr>
          <p:cNvSpPr>
            <a:spLocks noGrp="1"/>
          </p:cNvSpPr>
          <p:nvPr>
            <p:ph idx="13"/>
          </p:nvPr>
        </p:nvSpPr>
        <p:spPr>
          <a:xfrm>
            <a:off x="4313484" y="2750189"/>
            <a:ext cx="3565032" cy="3077474"/>
          </a:xfrm>
        </p:spPr>
        <p:txBody>
          <a:bodyPr>
            <a:normAutofit/>
          </a:bodyPr>
          <a:lstStyle>
            <a:lvl1pPr marL="228600" indent="-228600">
              <a:buClr>
                <a:srgbClr val="FFBD00"/>
              </a:buClr>
              <a:buFont typeface="Arial" panose="020B0604020202020204" pitchFamily="34" charset="0"/>
              <a:buChar char="•"/>
              <a:defRPr sz="1800">
                <a:solidFill>
                  <a:schemeClr val="tx1"/>
                </a:solidFill>
              </a:defRPr>
            </a:lvl1pPr>
            <a:lvl2pPr marL="685800" indent="-228600">
              <a:buClr>
                <a:srgbClr val="FFBD00"/>
              </a:buClr>
              <a:buFont typeface="Arial" panose="020B0604020202020204" pitchFamily="34" charset="0"/>
              <a:buChar char="•"/>
              <a:defRPr sz="1600">
                <a:solidFill>
                  <a:schemeClr val="tx1"/>
                </a:solidFill>
              </a:defRPr>
            </a:lvl2pPr>
            <a:lvl3pPr marL="1143000" indent="-228600">
              <a:buClr>
                <a:srgbClr val="FFBD00"/>
              </a:buClr>
              <a:buFont typeface="Arial" panose="020B0604020202020204" pitchFamily="34" charset="0"/>
              <a:buChar char="•"/>
              <a:defRPr sz="1600">
                <a:solidFill>
                  <a:schemeClr val="tx1"/>
                </a:solidFill>
              </a:defRPr>
            </a:lvl3pPr>
            <a:lvl4pPr marL="1600200" indent="-228600">
              <a:buClr>
                <a:srgbClr val="FFBD00"/>
              </a:buClr>
              <a:buFont typeface="Arial" panose="020B0604020202020204" pitchFamily="34" charset="0"/>
              <a:buChar char="•"/>
              <a:defRPr sz="1600">
                <a:solidFill>
                  <a:schemeClr val="tx1"/>
                </a:solidFill>
              </a:defRPr>
            </a:lvl4pPr>
            <a:lvl5pPr marL="2057400" indent="-228600">
              <a:buClr>
                <a:srgbClr val="FFBD00"/>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8" name="Content Placeholder 2">
            <a:extLst>
              <a:ext uri="{FF2B5EF4-FFF2-40B4-BE49-F238E27FC236}">
                <a16:creationId xmlns:a16="http://schemas.microsoft.com/office/drawing/2014/main" id="{9FEF1264-A1F6-4291-B507-8D454BCD03DE}"/>
              </a:ext>
            </a:extLst>
          </p:cNvPr>
          <p:cNvSpPr>
            <a:spLocks noGrp="1"/>
          </p:cNvSpPr>
          <p:nvPr>
            <p:ph idx="14"/>
          </p:nvPr>
        </p:nvSpPr>
        <p:spPr>
          <a:xfrm>
            <a:off x="483165" y="2750189"/>
            <a:ext cx="3565032" cy="3077474"/>
          </a:xfrm>
        </p:spPr>
        <p:txBody>
          <a:bodyPr>
            <a:normAutofit/>
          </a:bodyPr>
          <a:lstStyle>
            <a:lvl1pPr marL="285750" indent="-285750">
              <a:buClr>
                <a:srgbClr val="FFBD00"/>
              </a:buClr>
              <a:buFont typeface="Arial" panose="020B0604020202020204" pitchFamily="34" charset="0"/>
              <a:buChar char="•"/>
              <a:defRPr sz="1800">
                <a:solidFill>
                  <a:schemeClr val="tx1"/>
                </a:solidFill>
              </a:defRPr>
            </a:lvl1pPr>
            <a:lvl2pPr marL="742950" indent="-285750">
              <a:buClr>
                <a:srgbClr val="FFBD00"/>
              </a:buClr>
              <a:buFont typeface="Arial" panose="020B0604020202020204" pitchFamily="34" charset="0"/>
              <a:buChar char="•"/>
              <a:defRPr sz="1600">
                <a:solidFill>
                  <a:schemeClr val="tx1"/>
                </a:solidFill>
              </a:defRPr>
            </a:lvl2pPr>
            <a:lvl3pPr marL="1200150" indent="-285750">
              <a:buClr>
                <a:srgbClr val="FFBD00"/>
              </a:buClr>
              <a:buFont typeface="Arial" panose="020B0604020202020204" pitchFamily="34" charset="0"/>
              <a:buChar char="•"/>
              <a:defRPr sz="1600">
                <a:solidFill>
                  <a:schemeClr val="tx1"/>
                </a:solidFill>
              </a:defRPr>
            </a:lvl3pPr>
            <a:lvl4pPr marL="1657350" indent="-285750">
              <a:buClr>
                <a:srgbClr val="FFBD00"/>
              </a:buClr>
              <a:buFont typeface="Arial" panose="020B0604020202020204" pitchFamily="34" charset="0"/>
              <a:buChar char="•"/>
              <a:defRPr sz="1600">
                <a:solidFill>
                  <a:schemeClr val="tx1"/>
                </a:solidFill>
              </a:defRPr>
            </a:lvl4pPr>
            <a:lvl5pPr marL="2114550" indent="-285750">
              <a:buClr>
                <a:srgbClr val="FFBD00"/>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9" name="Content Placeholder 2">
            <a:extLst>
              <a:ext uri="{FF2B5EF4-FFF2-40B4-BE49-F238E27FC236}">
                <a16:creationId xmlns:a16="http://schemas.microsoft.com/office/drawing/2014/main" id="{491BFEBE-970D-4097-95AB-94AFB5993AD4}"/>
              </a:ext>
            </a:extLst>
          </p:cNvPr>
          <p:cNvSpPr>
            <a:spLocks noGrp="1"/>
          </p:cNvSpPr>
          <p:nvPr>
            <p:ph idx="15"/>
          </p:nvPr>
        </p:nvSpPr>
        <p:spPr>
          <a:xfrm>
            <a:off x="8143803" y="2750189"/>
            <a:ext cx="3565032" cy="3077474"/>
          </a:xfrm>
        </p:spPr>
        <p:txBody>
          <a:bodyPr>
            <a:normAutofit/>
          </a:bodyPr>
          <a:lstStyle>
            <a:lvl1pPr marL="228600" indent="-228600">
              <a:buClr>
                <a:srgbClr val="FFBD00"/>
              </a:buClr>
              <a:buFont typeface="Arial" panose="020B0604020202020204" pitchFamily="34" charset="0"/>
              <a:buChar char="•"/>
              <a:defRPr sz="1800">
                <a:solidFill>
                  <a:schemeClr val="tx1"/>
                </a:solidFill>
              </a:defRPr>
            </a:lvl1pPr>
            <a:lvl2pPr marL="685800" indent="-228600">
              <a:buClr>
                <a:srgbClr val="FFBD00"/>
              </a:buClr>
              <a:buFont typeface="Arial" panose="020B0604020202020204" pitchFamily="34" charset="0"/>
              <a:buChar char="•"/>
              <a:defRPr sz="1600">
                <a:solidFill>
                  <a:schemeClr val="tx1"/>
                </a:solidFill>
              </a:defRPr>
            </a:lvl2pPr>
            <a:lvl3pPr marL="1143000" indent="-228600">
              <a:buClr>
                <a:srgbClr val="FFBD00"/>
              </a:buClr>
              <a:buFont typeface="Arial" panose="020B0604020202020204" pitchFamily="34" charset="0"/>
              <a:buChar char="•"/>
              <a:defRPr sz="1600">
                <a:solidFill>
                  <a:schemeClr val="tx1"/>
                </a:solidFill>
              </a:defRPr>
            </a:lvl3pPr>
            <a:lvl4pPr marL="1600200" indent="-228600">
              <a:buClr>
                <a:srgbClr val="FFBD00"/>
              </a:buClr>
              <a:buFont typeface="Arial" panose="020B0604020202020204" pitchFamily="34" charset="0"/>
              <a:buChar char="•"/>
              <a:defRPr sz="1600">
                <a:solidFill>
                  <a:schemeClr val="tx1"/>
                </a:solidFill>
              </a:defRPr>
            </a:lvl4pPr>
            <a:lvl5pPr marL="2057400" indent="-228600">
              <a:buClr>
                <a:srgbClr val="FFBD00"/>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2" name="Slide Number Placeholder 4">
            <a:extLst>
              <a:ext uri="{FF2B5EF4-FFF2-40B4-BE49-F238E27FC236}">
                <a16:creationId xmlns:a16="http://schemas.microsoft.com/office/drawing/2014/main" id="{D703EB00-6BB5-432C-89AF-9FC249C92432}"/>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Tree>
    <p:extLst>
      <p:ext uri="{BB962C8B-B14F-4D97-AF65-F5344CB8AC3E}">
        <p14:creationId xmlns:p14="http://schemas.microsoft.com/office/powerpoint/2010/main" val="1952997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32D7D49-A2AF-49CE-BA59-938B658C187B}"/>
              </a:ext>
            </a:extLst>
          </p:cNvPr>
          <p:cNvGrpSpPr/>
          <p:nvPr userDrawn="1"/>
        </p:nvGrpSpPr>
        <p:grpSpPr>
          <a:xfrm>
            <a:off x="362481" y="322761"/>
            <a:ext cx="11512019" cy="6332587"/>
            <a:chOff x="362481" y="322761"/>
            <a:chExt cx="11512019" cy="6332587"/>
          </a:xfrm>
        </p:grpSpPr>
        <p:pic>
          <p:nvPicPr>
            <p:cNvPr id="21" name="Picture 20">
              <a:extLst>
                <a:ext uri="{FF2B5EF4-FFF2-40B4-BE49-F238E27FC236}">
                  <a16:creationId xmlns:a16="http://schemas.microsoft.com/office/drawing/2014/main" id="{64B45CB5-AB56-445B-81EB-1FFF17BB54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38081"/>
              <a:ext cx="2606387" cy="795600"/>
            </a:xfrm>
            <a:prstGeom prst="rect">
              <a:avLst/>
            </a:prstGeom>
          </p:spPr>
        </p:pic>
        <p:pic>
          <p:nvPicPr>
            <p:cNvPr id="22" name="object 2">
              <a:extLst>
                <a:ext uri="{FF2B5EF4-FFF2-40B4-BE49-F238E27FC236}">
                  <a16:creationId xmlns:a16="http://schemas.microsoft.com/office/drawing/2014/main" id="{65FB3878-F074-49DD-AF1F-0304C4553D2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2481" y="6290223"/>
              <a:ext cx="363664" cy="365125"/>
            </a:xfrm>
            <a:prstGeom prst="rect">
              <a:avLst/>
            </a:prstGeom>
          </p:spPr>
        </p:pic>
        <p:pic>
          <p:nvPicPr>
            <p:cNvPr id="23" name="object 3">
              <a:extLst>
                <a:ext uri="{FF2B5EF4-FFF2-40B4-BE49-F238E27FC236}">
                  <a16:creationId xmlns:a16="http://schemas.microsoft.com/office/drawing/2014/main" id="{B6A4C95F-C9EB-4B89-9961-0CC537BC10AA}"/>
                </a:ext>
              </a:extLst>
            </p:cNvPr>
            <p:cNvPicPr/>
            <p:nvPr userDrawn="1"/>
          </p:nvPicPr>
          <p:blipFill>
            <a:blip r:embed="rId4" cstate="print"/>
            <a:stretch>
              <a:fillRect/>
            </a:stretch>
          </p:blipFill>
          <p:spPr>
            <a:xfrm>
              <a:off x="8840401" y="322761"/>
              <a:ext cx="3034099" cy="765050"/>
            </a:xfrm>
            <a:prstGeom prst="rect">
              <a:avLst/>
            </a:prstGeom>
          </p:spPr>
        </p:pic>
      </p:grpSp>
      <p:sp>
        <p:nvSpPr>
          <p:cNvPr id="19" name="Rectangle 18">
            <a:extLst>
              <a:ext uri="{FF2B5EF4-FFF2-40B4-BE49-F238E27FC236}">
                <a16:creationId xmlns:a16="http://schemas.microsoft.com/office/drawing/2014/main" id="{B4349B68-DACB-40D7-A918-79341E38CC2E}"/>
              </a:ext>
            </a:extLst>
          </p:cNvPr>
          <p:cNvSpPr/>
          <p:nvPr userDrawn="1"/>
        </p:nvSpPr>
        <p:spPr>
          <a:xfrm>
            <a:off x="7134224" y="2072640"/>
            <a:ext cx="5057775" cy="4785360"/>
          </a:xfrm>
          <a:prstGeom prst="rect">
            <a:avLst/>
          </a:prstGeom>
          <a:blipFill>
            <a:blip r:embed="rId3">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794AC48B-4A9E-4A55-A135-AB3A698E1256}"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rgbClr val="FFBD00"/>
              </a:buClr>
              <a:buFont typeface="Arial" panose="020B0604020202020204" pitchFamily="34" charset="0"/>
              <a:buNone/>
              <a:defRPr sz="1800">
                <a:solidFill>
                  <a:schemeClr val="tx1"/>
                </a:solidFill>
              </a:defRPr>
            </a:lvl1pPr>
            <a:lvl2pPr marL="457200" indent="0">
              <a:buClr>
                <a:srgbClr val="FFBD00"/>
              </a:buClr>
              <a:buFont typeface="Arial" panose="020B0604020202020204" pitchFamily="34" charset="0"/>
              <a:buNone/>
              <a:defRPr sz="1600">
                <a:solidFill>
                  <a:schemeClr val="tx1"/>
                </a:solidFill>
              </a:defRPr>
            </a:lvl2pPr>
            <a:lvl3pPr marL="914400" indent="0">
              <a:buClr>
                <a:srgbClr val="FFBD00"/>
              </a:buClr>
              <a:buFont typeface="Arial" panose="020B0604020202020204" pitchFamily="34" charset="0"/>
              <a:buNone/>
              <a:defRPr sz="1600">
                <a:solidFill>
                  <a:schemeClr val="tx1"/>
                </a:solidFill>
              </a:defRPr>
            </a:lvl3pPr>
            <a:lvl4pPr marL="1371600" indent="0">
              <a:buClr>
                <a:srgbClr val="FFBD00"/>
              </a:buClr>
              <a:buFont typeface="Arial" panose="020B0604020202020204" pitchFamily="34" charset="0"/>
              <a:buNone/>
              <a:defRPr sz="1600">
                <a:solidFill>
                  <a:schemeClr val="tx1"/>
                </a:solidFill>
              </a:defRPr>
            </a:lvl4pPr>
            <a:lvl5pPr marL="1828800" indent="0">
              <a:buClr>
                <a:srgbClr val="FFBD0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2" name="Content Placeholder 2">
            <a:extLst>
              <a:ext uri="{FF2B5EF4-FFF2-40B4-BE49-F238E27FC236}">
                <a16:creationId xmlns:a16="http://schemas.microsoft.com/office/drawing/2014/main" id="{37C3E39E-7382-4114-8F6F-1DD6EC7C2E2E}"/>
              </a:ext>
            </a:extLst>
          </p:cNvPr>
          <p:cNvSpPr>
            <a:spLocks noGrp="1"/>
          </p:cNvSpPr>
          <p:nvPr>
            <p:ph idx="15"/>
          </p:nvPr>
        </p:nvSpPr>
        <p:spPr>
          <a:xfrm>
            <a:off x="5340914" y="2901947"/>
            <a:ext cx="4641286" cy="2925715"/>
          </a:xfrm>
        </p:spPr>
        <p:txBody>
          <a:bodyPr>
            <a:normAutofit/>
          </a:bodyPr>
          <a:lstStyle>
            <a:lvl1pPr marL="285750" indent="-285750">
              <a:buClr>
                <a:srgbClr val="FFBD00"/>
              </a:buClr>
              <a:buFont typeface="Arial" panose="020B0604020202020204" pitchFamily="34" charset="0"/>
              <a:buChar char="•"/>
              <a:defRPr sz="1800">
                <a:solidFill>
                  <a:schemeClr val="tx1"/>
                </a:solidFill>
              </a:defRPr>
            </a:lvl1pPr>
            <a:lvl2pPr marL="742950" indent="-285750">
              <a:buClr>
                <a:srgbClr val="FFBD00"/>
              </a:buClr>
              <a:buFont typeface="Arial" panose="020B0604020202020204" pitchFamily="34" charset="0"/>
              <a:buChar char="•"/>
              <a:defRPr sz="1600">
                <a:solidFill>
                  <a:schemeClr val="tx1"/>
                </a:solidFill>
              </a:defRPr>
            </a:lvl2pPr>
            <a:lvl3pPr marL="1200150" indent="-285750">
              <a:buClr>
                <a:srgbClr val="FFBD00"/>
              </a:buClr>
              <a:buFont typeface="Arial" panose="020B0604020202020204" pitchFamily="34" charset="0"/>
              <a:buChar char="•"/>
              <a:defRPr sz="1600">
                <a:solidFill>
                  <a:schemeClr val="tx1"/>
                </a:solidFill>
              </a:defRPr>
            </a:lvl3pPr>
            <a:lvl4pPr marL="1657350" indent="-285750">
              <a:buClr>
                <a:srgbClr val="FFBD00"/>
              </a:buClr>
              <a:buFont typeface="Arial" panose="020B0604020202020204" pitchFamily="34" charset="0"/>
              <a:buChar char="•"/>
              <a:defRPr sz="1600">
                <a:solidFill>
                  <a:schemeClr val="tx1"/>
                </a:solidFill>
              </a:defRPr>
            </a:lvl4pPr>
            <a:lvl5pPr marL="2114550" indent="-285750">
              <a:buClr>
                <a:srgbClr val="FFBD00"/>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5" name="Slide Number Placeholder 4">
            <a:extLst>
              <a:ext uri="{FF2B5EF4-FFF2-40B4-BE49-F238E27FC236}">
                <a16:creationId xmlns:a16="http://schemas.microsoft.com/office/drawing/2014/main" id="{C825D68E-0A82-4FA1-A586-9F2667C4AC3F}"/>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77" name="object 3">
            <a:extLst>
              <a:ext uri="{FF2B5EF4-FFF2-40B4-BE49-F238E27FC236}">
                <a16:creationId xmlns:a16="http://schemas.microsoft.com/office/drawing/2014/main" id="{71EF0D6C-BA75-4606-908F-F740572E303D}"/>
              </a:ext>
            </a:extLst>
          </p:cNvPr>
          <p:cNvPicPr/>
          <p:nvPr userDrawn="1"/>
        </p:nvPicPr>
        <p:blipFill>
          <a:blip r:embed="rId4" cstate="print"/>
          <a:stretch>
            <a:fillRect/>
          </a:stretch>
        </p:blipFill>
        <p:spPr>
          <a:xfrm>
            <a:off x="8840401" y="322761"/>
            <a:ext cx="3034099" cy="765050"/>
          </a:xfrm>
          <a:prstGeom prst="rect">
            <a:avLst/>
          </a:prstGeom>
        </p:spPr>
      </p:pic>
    </p:spTree>
    <p:extLst>
      <p:ext uri="{BB962C8B-B14F-4D97-AF65-F5344CB8AC3E}">
        <p14:creationId xmlns:p14="http://schemas.microsoft.com/office/powerpoint/2010/main" val="621716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83C1E-6EAC-434D-BE37-6AB4FBFF0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4E9E09-117E-4B85-9423-2E2911B0F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331E55E-1246-4043-AA62-2D892460C250}"/>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DC1EB-9959-4078-8F15-679AEDD337D8}" type="datetime1">
              <a:rPr lang="en-GB" smtClean="0"/>
              <a:t>16/11/2023</a:t>
            </a:fld>
            <a:endParaRPr lang="en-GB"/>
          </a:p>
        </p:txBody>
      </p:sp>
      <p:sp>
        <p:nvSpPr>
          <p:cNvPr id="5" name="Footer Placeholder 4">
            <a:extLst>
              <a:ext uri="{FF2B5EF4-FFF2-40B4-BE49-F238E27FC236}">
                <a16:creationId xmlns:a16="http://schemas.microsoft.com/office/drawing/2014/main" id="{DF3E99D7-F73C-4C41-8105-8B2AD4469A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9AF2DB-CE70-4949-8F3D-3DEA2E2A2971}"/>
              </a:ext>
            </a:extLst>
          </p:cNvPr>
          <p:cNvSpPr>
            <a:spLocks noGrp="1"/>
          </p:cNvSpPr>
          <p:nvPr>
            <p:ph type="sldNum" sz="quarter" idx="4"/>
          </p:nvPr>
        </p:nvSpPr>
        <p:spPr>
          <a:xfrm>
            <a:off x="838200" y="6296025"/>
            <a:ext cx="234352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3AB10-BD2F-4AB3-8652-FFAF8383F5D3}" type="slidenum">
              <a:rPr lang="en-GB" smtClean="0"/>
              <a:pPr/>
              <a:t>‹#›</a:t>
            </a:fld>
            <a:endParaRPr lang="en-GB" dirty="0"/>
          </a:p>
        </p:txBody>
      </p:sp>
    </p:spTree>
    <p:extLst>
      <p:ext uri="{BB962C8B-B14F-4D97-AF65-F5344CB8AC3E}">
        <p14:creationId xmlns:p14="http://schemas.microsoft.com/office/powerpoint/2010/main" val="95955305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4" r:id="rId12"/>
    <p:sldLayoutId id="2147483672" r:id="rId13"/>
    <p:sldLayoutId id="2147483675" r:id="rId14"/>
    <p:sldLayoutId id="2147483676" r:id="rId15"/>
    <p:sldLayoutId id="2147483681" r:id="rId16"/>
    <p:sldLayoutId id="2147483682" r:id="rId17"/>
    <p:sldLayoutId id="2147483677" r:id="rId18"/>
    <p:sldLayoutId id="2147483680" r:id="rId19"/>
    <p:sldLayoutId id="2147483678" r:id="rId20"/>
    <p:sldLayoutId id="2147483679"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FBD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BD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BD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BD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BD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0.png"/><Relationship Id="rId16" Type="http://schemas.openxmlformats.org/officeDocument/2006/relationships/image" Target="../media/image23.png"/><Relationship Id="rId1" Type="http://schemas.openxmlformats.org/officeDocument/2006/relationships/slideLayout" Target="../slideLayouts/slideLayout2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39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E0E834A-1B0F-4325-A41B-B701DAF25772}"/>
              </a:ext>
            </a:extLst>
          </p:cNvPr>
          <p:cNvSpPr>
            <a:spLocks noGrp="1"/>
          </p:cNvSpPr>
          <p:nvPr>
            <p:ph type="title"/>
          </p:nvPr>
        </p:nvSpPr>
        <p:spPr/>
        <p:txBody>
          <a:bodyPr/>
          <a:lstStyle/>
          <a:p>
            <a:endParaRPr lang="en-GB"/>
          </a:p>
        </p:txBody>
      </p:sp>
      <p:sp>
        <p:nvSpPr>
          <p:cNvPr id="11" name="Subtitle 10">
            <a:extLst>
              <a:ext uri="{FF2B5EF4-FFF2-40B4-BE49-F238E27FC236}">
                <a16:creationId xmlns:a16="http://schemas.microsoft.com/office/drawing/2014/main" id="{EAF747BC-9C2A-4D24-8DBC-82E8E333BC07}"/>
              </a:ext>
            </a:extLst>
          </p:cNvPr>
          <p:cNvSpPr>
            <a:spLocks noGrp="1"/>
          </p:cNvSpPr>
          <p:nvPr>
            <p:ph type="subTitle" idx="1"/>
          </p:nvPr>
        </p:nvSpPr>
        <p:spPr/>
        <p:txBody>
          <a:bodyPr/>
          <a:lstStyle/>
          <a:p>
            <a:endParaRPr lang="en-GB"/>
          </a:p>
        </p:txBody>
      </p:sp>
      <p:sp>
        <p:nvSpPr>
          <p:cNvPr id="12" name="Content Placeholder 11">
            <a:extLst>
              <a:ext uri="{FF2B5EF4-FFF2-40B4-BE49-F238E27FC236}">
                <a16:creationId xmlns:a16="http://schemas.microsoft.com/office/drawing/2014/main" id="{A8F40162-114B-42F9-A410-3509BDC11985}"/>
              </a:ext>
            </a:extLst>
          </p:cNvPr>
          <p:cNvSpPr>
            <a:spLocks noGrp="1"/>
          </p:cNvSpPr>
          <p:nvPr>
            <p:ph idx="14"/>
          </p:nvPr>
        </p:nvSpPr>
        <p:spPr/>
        <p:txBody>
          <a:bodyPr/>
          <a:lstStyle/>
          <a:p>
            <a:endParaRPr lang="en-GB"/>
          </a:p>
        </p:txBody>
      </p:sp>
      <p:graphicFrame>
        <p:nvGraphicFramePr>
          <p:cNvPr id="8" name="Content Placeholder 7">
            <a:extLst>
              <a:ext uri="{FF2B5EF4-FFF2-40B4-BE49-F238E27FC236}">
                <a16:creationId xmlns:a16="http://schemas.microsoft.com/office/drawing/2014/main" id="{93403FCF-65E1-40C4-92E4-24173D805530}"/>
              </a:ext>
            </a:extLst>
          </p:cNvPr>
          <p:cNvGraphicFramePr>
            <a:graphicFrameLocks noGrp="1"/>
          </p:cNvGraphicFramePr>
          <p:nvPr>
            <p:ph idx="15"/>
            <p:extLst>
              <p:ext uri="{D42A27DB-BD31-4B8C-83A1-F6EECF244321}">
                <p14:modId xmlns:p14="http://schemas.microsoft.com/office/powerpoint/2010/main" val="3913888620"/>
              </p:ext>
            </p:extLst>
          </p:nvPr>
        </p:nvGraphicFramePr>
        <p:xfrm>
          <a:off x="6289675" y="1450975"/>
          <a:ext cx="5119688" cy="4376738"/>
        </p:xfrm>
        <a:graphic>
          <a:graphicData uri="http://schemas.openxmlformats.org/drawingml/2006/chart">
            <c:chart xmlns:c="http://schemas.openxmlformats.org/drawingml/2006/chart" xmlns:r="http://schemas.openxmlformats.org/officeDocument/2006/relationships" r:id="rId2"/>
          </a:graphicData>
        </a:graphic>
      </p:graphicFrame>
      <p:sp>
        <p:nvSpPr>
          <p:cNvPr id="9" name="Slide Number Placeholder 8">
            <a:extLst>
              <a:ext uri="{FF2B5EF4-FFF2-40B4-BE49-F238E27FC236}">
                <a16:creationId xmlns:a16="http://schemas.microsoft.com/office/drawing/2014/main" id="{2ECA5F20-939E-4C1D-B466-A0BC76FDA263}"/>
              </a:ext>
            </a:extLst>
          </p:cNvPr>
          <p:cNvSpPr>
            <a:spLocks noGrp="1"/>
          </p:cNvSpPr>
          <p:nvPr>
            <p:ph type="sldNum" sz="quarter" idx="12"/>
          </p:nvPr>
        </p:nvSpPr>
        <p:spPr/>
        <p:txBody>
          <a:bodyPr/>
          <a:lstStyle/>
          <a:p>
            <a:fld id="{B5A3AB10-BD2F-4AB3-8652-FFAF8383F5D3}" type="slidenum">
              <a:rPr lang="en-GB" smtClean="0"/>
              <a:pPr/>
              <a:t>10</a:t>
            </a:fld>
            <a:endParaRPr lang="en-GB" dirty="0"/>
          </a:p>
        </p:txBody>
      </p:sp>
    </p:spTree>
    <p:extLst>
      <p:ext uri="{BB962C8B-B14F-4D97-AF65-F5344CB8AC3E}">
        <p14:creationId xmlns:p14="http://schemas.microsoft.com/office/powerpoint/2010/main" val="3542118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680C02-6A0E-4E71-A4AA-1CD9832B4909}"/>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4988A402-5C4E-4BED-85BA-BB5BEA19554D}"/>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6542B6B5-5F5F-461B-A7A4-3D040878D0EC}"/>
              </a:ext>
            </a:extLst>
          </p:cNvPr>
          <p:cNvSpPr>
            <a:spLocks noGrp="1"/>
          </p:cNvSpPr>
          <p:nvPr>
            <p:ph idx="4294967295"/>
          </p:nvPr>
        </p:nvSpPr>
        <p:spPr>
          <a:xfrm>
            <a:off x="483165" y="2910089"/>
            <a:ext cx="4641286" cy="2917574"/>
          </a:xfrm>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11</a:t>
            </a:fld>
            <a:endParaRPr lang="en-GB" dirty="0"/>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t="-12219" r="-3432" b="-26657"/>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4235477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680C02-6A0E-4E71-A4AA-1CD9832B4909}"/>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4988A402-5C4E-4BED-85BA-BB5BEA19554D}"/>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6542B6B5-5F5F-461B-A7A4-3D040878D0EC}"/>
              </a:ext>
            </a:extLst>
          </p:cNvPr>
          <p:cNvSpPr>
            <a:spLocks noGrp="1"/>
          </p:cNvSpPr>
          <p:nvPr>
            <p:ph idx="4294967295"/>
          </p:nvPr>
        </p:nvSpPr>
        <p:spPr>
          <a:xfrm>
            <a:off x="483165" y="2910089"/>
            <a:ext cx="4641286" cy="2917574"/>
          </a:xfrm>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12</a:t>
            </a:fld>
            <a:endParaRPr lang="en-GB" dirty="0"/>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33120" t="-233" r="-39510" b="-823"/>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1554800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680C02-6A0E-4E71-A4AA-1CD9832B4909}"/>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4988A402-5C4E-4BED-85BA-BB5BEA19554D}"/>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6542B6B5-5F5F-461B-A7A4-3D040878D0EC}"/>
              </a:ext>
            </a:extLst>
          </p:cNvPr>
          <p:cNvSpPr>
            <a:spLocks noGrp="1"/>
          </p:cNvSpPr>
          <p:nvPr>
            <p:ph idx="4294967295"/>
          </p:nvPr>
        </p:nvSpPr>
        <p:spPr>
          <a:xfrm>
            <a:off x="483165" y="2910089"/>
            <a:ext cx="4641286" cy="2917574"/>
          </a:xfrm>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13</a:t>
            </a:fld>
            <a:endParaRPr lang="en-GB" dirty="0"/>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40804" r="-31826" b="-1056"/>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115971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680C02-6A0E-4E71-A4AA-1CD9832B4909}"/>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4988A402-5C4E-4BED-85BA-BB5BEA19554D}"/>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6542B6B5-5F5F-461B-A7A4-3D040878D0EC}"/>
              </a:ext>
            </a:extLst>
          </p:cNvPr>
          <p:cNvSpPr>
            <a:spLocks noGrp="1"/>
          </p:cNvSpPr>
          <p:nvPr>
            <p:ph idx="4294967295"/>
          </p:nvPr>
        </p:nvSpPr>
        <p:spPr>
          <a:xfrm>
            <a:off x="483165" y="2910089"/>
            <a:ext cx="4641286" cy="2917574"/>
          </a:xfrm>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14</a:t>
            </a:fld>
            <a:endParaRPr lang="en-GB" dirty="0"/>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29514" t="-528" r="-43116" b="-528"/>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614928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680C02-6A0E-4E71-A4AA-1CD9832B4909}"/>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4988A402-5C4E-4BED-85BA-BB5BEA19554D}"/>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6542B6B5-5F5F-461B-A7A4-3D040878D0EC}"/>
              </a:ext>
            </a:extLst>
          </p:cNvPr>
          <p:cNvSpPr>
            <a:spLocks noGrp="1"/>
          </p:cNvSpPr>
          <p:nvPr>
            <p:ph idx="4294967295"/>
          </p:nvPr>
        </p:nvSpPr>
        <p:spPr>
          <a:xfrm>
            <a:off x="483165" y="2910089"/>
            <a:ext cx="4641286" cy="2917574"/>
          </a:xfrm>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15</a:t>
            </a:fld>
            <a:endParaRPr lang="en-GB" dirty="0"/>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63383" t="-1056" r="-9247"/>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1104063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680C02-6A0E-4E71-A4AA-1CD9832B4909}"/>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4988A402-5C4E-4BED-85BA-BB5BEA19554D}"/>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6542B6B5-5F5F-461B-A7A4-3D040878D0EC}"/>
              </a:ext>
            </a:extLst>
          </p:cNvPr>
          <p:cNvSpPr>
            <a:spLocks noGrp="1"/>
          </p:cNvSpPr>
          <p:nvPr>
            <p:ph idx="4294967295"/>
          </p:nvPr>
        </p:nvSpPr>
        <p:spPr>
          <a:xfrm>
            <a:off x="483165" y="2910089"/>
            <a:ext cx="4641286" cy="2917574"/>
          </a:xfrm>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16</a:t>
            </a:fld>
            <a:endParaRPr lang="en-GB" dirty="0"/>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72503" r="-25711" b="-1056"/>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411747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0B114D-6A48-4B8E-A780-9FCC0C843E82}"/>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00D4FD2F-54CA-494D-A038-9351F154653A}"/>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3B4EDB9A-7C84-4229-AD09-84FBAA10E58F}"/>
              </a:ext>
            </a:extLst>
          </p:cNvPr>
          <p:cNvSpPr>
            <a:spLocks noGrp="1"/>
          </p:cNvSpPr>
          <p:nvPr>
            <p:ph idx="14"/>
          </p:nvPr>
        </p:nvSpPr>
        <p:spPr/>
        <p:txBody>
          <a:bodyPr/>
          <a:lstStyle/>
          <a:p>
            <a:endParaRPr lang="en-GB"/>
          </a:p>
        </p:txBody>
      </p:sp>
      <p:sp>
        <p:nvSpPr>
          <p:cNvPr id="6" name="Slide Number Placeholder 5">
            <a:extLst>
              <a:ext uri="{FF2B5EF4-FFF2-40B4-BE49-F238E27FC236}">
                <a16:creationId xmlns:a16="http://schemas.microsoft.com/office/drawing/2014/main" id="{2AC216DD-5738-42A4-A745-45A152AAB56A}"/>
              </a:ext>
            </a:extLst>
          </p:cNvPr>
          <p:cNvSpPr>
            <a:spLocks noGrp="1"/>
          </p:cNvSpPr>
          <p:nvPr>
            <p:ph type="sldNum" sz="quarter" idx="12"/>
          </p:nvPr>
        </p:nvSpPr>
        <p:spPr/>
        <p:txBody>
          <a:bodyPr/>
          <a:lstStyle/>
          <a:p>
            <a:fld id="{B5A3AB10-BD2F-4AB3-8652-FFAF8383F5D3}" type="slidenum">
              <a:rPr lang="en-GB" smtClean="0"/>
              <a:pPr/>
              <a:t>17</a:t>
            </a:fld>
            <a:endParaRPr lang="en-GB" dirty="0"/>
          </a:p>
        </p:txBody>
      </p:sp>
      <p:sp>
        <p:nvSpPr>
          <p:cNvPr id="5" name="Graphic 46">
            <a:extLst>
              <a:ext uri="{FF2B5EF4-FFF2-40B4-BE49-F238E27FC236}">
                <a16:creationId xmlns:a16="http://schemas.microsoft.com/office/drawing/2014/main" id="{1E8DC67E-DBAA-4641-99AB-CA515AED792D}"/>
              </a:ext>
            </a:extLst>
          </p:cNvPr>
          <p:cNvSpPr/>
          <p:nvPr/>
        </p:nvSpPr>
        <p:spPr>
          <a:xfrm>
            <a:off x="6605494"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7863" t="-1470" r="-79251" b="-1122"/>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489274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0B114D-6A48-4B8E-A780-9FCC0C843E82}"/>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00D4FD2F-54CA-494D-A038-9351F154653A}"/>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3B4EDB9A-7C84-4229-AD09-84FBAA10E58F}"/>
              </a:ext>
            </a:extLst>
          </p:cNvPr>
          <p:cNvSpPr>
            <a:spLocks noGrp="1"/>
          </p:cNvSpPr>
          <p:nvPr>
            <p:ph idx="14"/>
          </p:nvPr>
        </p:nvSpPr>
        <p:spPr/>
        <p:txBody>
          <a:bodyPr/>
          <a:lstStyle/>
          <a:p>
            <a:endParaRPr lang="en-GB"/>
          </a:p>
        </p:txBody>
      </p:sp>
      <p:sp>
        <p:nvSpPr>
          <p:cNvPr id="6" name="Slide Number Placeholder 5">
            <a:extLst>
              <a:ext uri="{FF2B5EF4-FFF2-40B4-BE49-F238E27FC236}">
                <a16:creationId xmlns:a16="http://schemas.microsoft.com/office/drawing/2014/main" id="{2AC216DD-5738-42A4-A745-45A152AAB56A}"/>
              </a:ext>
            </a:extLst>
          </p:cNvPr>
          <p:cNvSpPr>
            <a:spLocks noGrp="1"/>
          </p:cNvSpPr>
          <p:nvPr>
            <p:ph type="sldNum" sz="quarter" idx="12"/>
          </p:nvPr>
        </p:nvSpPr>
        <p:spPr/>
        <p:txBody>
          <a:bodyPr/>
          <a:lstStyle/>
          <a:p>
            <a:fld id="{B5A3AB10-BD2F-4AB3-8652-FFAF8383F5D3}" type="slidenum">
              <a:rPr lang="en-GB" smtClean="0"/>
              <a:pPr/>
              <a:t>18</a:t>
            </a:fld>
            <a:endParaRPr lang="en-GB" dirty="0"/>
          </a:p>
        </p:txBody>
      </p:sp>
      <p:sp>
        <p:nvSpPr>
          <p:cNvPr id="5" name="Graphic 46">
            <a:extLst>
              <a:ext uri="{FF2B5EF4-FFF2-40B4-BE49-F238E27FC236}">
                <a16:creationId xmlns:a16="http://schemas.microsoft.com/office/drawing/2014/main" id="{1E8DC67E-DBAA-4641-99AB-CA515AED792D}"/>
              </a:ext>
            </a:extLst>
          </p:cNvPr>
          <p:cNvSpPr/>
          <p:nvPr/>
        </p:nvSpPr>
        <p:spPr>
          <a:xfrm>
            <a:off x="6605494"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65403" t="-3148" r="-28464" b="-3148"/>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255015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3B05F6A-D679-44D8-B92C-14533D15FE2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58582C4-E4DA-48DC-AFBC-9BCA1199BB62}"/>
              </a:ext>
            </a:extLst>
          </p:cNvPr>
          <p:cNvSpPr>
            <a:spLocks noGrp="1"/>
          </p:cNvSpPr>
          <p:nvPr>
            <p:ph idx="14"/>
          </p:nvPr>
        </p:nvSpPr>
        <p:spPr/>
        <p:txBody>
          <a:bodyPr/>
          <a:lstStyle/>
          <a:p>
            <a:r>
              <a:rPr lang="en-GB" dirty="0"/>
              <a:t>Example Heading</a:t>
            </a:r>
          </a:p>
        </p:txBody>
      </p:sp>
      <p:sp>
        <p:nvSpPr>
          <p:cNvPr id="4" name="Content Placeholder 3">
            <a:extLst>
              <a:ext uri="{FF2B5EF4-FFF2-40B4-BE49-F238E27FC236}">
                <a16:creationId xmlns:a16="http://schemas.microsoft.com/office/drawing/2014/main" id="{B79394CA-3438-44DC-BFF4-74346D1F6DAB}"/>
              </a:ext>
            </a:extLst>
          </p:cNvPr>
          <p:cNvSpPr>
            <a:spLocks noGrp="1"/>
          </p:cNvSpPr>
          <p:nvPr>
            <p:ph idx="15"/>
          </p:nvPr>
        </p:nvSpPr>
        <p:spPr/>
        <p:txBody>
          <a:bodyPr/>
          <a:lstStyle/>
          <a:p>
            <a:r>
              <a:rPr lang="en-GB" dirty="0"/>
              <a:t>Example text</a:t>
            </a:r>
          </a:p>
        </p:txBody>
      </p:sp>
      <p:sp>
        <p:nvSpPr>
          <p:cNvPr id="17" name="Content Placeholder 16">
            <a:extLst>
              <a:ext uri="{FF2B5EF4-FFF2-40B4-BE49-F238E27FC236}">
                <a16:creationId xmlns:a16="http://schemas.microsoft.com/office/drawing/2014/main" id="{5D2A37E0-4DC8-46CC-B69D-F00BFB1A94EF}"/>
              </a:ext>
            </a:extLst>
          </p:cNvPr>
          <p:cNvSpPr>
            <a:spLocks noGrp="1"/>
          </p:cNvSpPr>
          <p:nvPr>
            <p:ph idx="16"/>
          </p:nvPr>
        </p:nvSpPr>
        <p:spPr/>
        <p:txBody>
          <a:bodyPr/>
          <a:lstStyle/>
          <a:p>
            <a:endParaRPr lang="en-GB"/>
          </a:p>
        </p:txBody>
      </p:sp>
      <p:sp>
        <p:nvSpPr>
          <p:cNvPr id="18" name="Content Placeholder 17">
            <a:extLst>
              <a:ext uri="{FF2B5EF4-FFF2-40B4-BE49-F238E27FC236}">
                <a16:creationId xmlns:a16="http://schemas.microsoft.com/office/drawing/2014/main" id="{653C758F-945D-4FDB-B5CE-DF2EE6E66360}"/>
              </a:ext>
            </a:extLst>
          </p:cNvPr>
          <p:cNvSpPr>
            <a:spLocks noGrp="1"/>
          </p:cNvSpPr>
          <p:nvPr>
            <p:ph idx="17"/>
          </p:nvPr>
        </p:nvSpPr>
        <p:spPr/>
        <p:txBody>
          <a:bodyPr/>
          <a:lstStyle/>
          <a:p>
            <a:endParaRPr lang="en-GB"/>
          </a:p>
        </p:txBody>
      </p:sp>
      <p:sp>
        <p:nvSpPr>
          <p:cNvPr id="19" name="Content Placeholder 18">
            <a:extLst>
              <a:ext uri="{FF2B5EF4-FFF2-40B4-BE49-F238E27FC236}">
                <a16:creationId xmlns:a16="http://schemas.microsoft.com/office/drawing/2014/main" id="{62C80B68-103A-4DA2-BEAA-E9184326A4CC}"/>
              </a:ext>
            </a:extLst>
          </p:cNvPr>
          <p:cNvSpPr>
            <a:spLocks noGrp="1"/>
          </p:cNvSpPr>
          <p:nvPr>
            <p:ph idx="18"/>
          </p:nvPr>
        </p:nvSpPr>
        <p:spPr/>
        <p:txBody>
          <a:bodyPr/>
          <a:lstStyle/>
          <a:p>
            <a:endParaRPr lang="en-GB"/>
          </a:p>
        </p:txBody>
      </p:sp>
      <p:sp>
        <p:nvSpPr>
          <p:cNvPr id="20" name="Content Placeholder 19">
            <a:extLst>
              <a:ext uri="{FF2B5EF4-FFF2-40B4-BE49-F238E27FC236}">
                <a16:creationId xmlns:a16="http://schemas.microsoft.com/office/drawing/2014/main" id="{33DC51CB-86FD-4142-835C-9EE4726D08E3}"/>
              </a:ext>
            </a:extLst>
          </p:cNvPr>
          <p:cNvSpPr>
            <a:spLocks noGrp="1"/>
          </p:cNvSpPr>
          <p:nvPr>
            <p:ph idx="19"/>
          </p:nvPr>
        </p:nvSpPr>
        <p:spPr/>
        <p:txBody>
          <a:bodyPr/>
          <a:lstStyle/>
          <a:p>
            <a:endParaRPr lang="en-GB"/>
          </a:p>
        </p:txBody>
      </p:sp>
      <p:sp>
        <p:nvSpPr>
          <p:cNvPr id="21" name="Content Placeholder 20">
            <a:extLst>
              <a:ext uri="{FF2B5EF4-FFF2-40B4-BE49-F238E27FC236}">
                <a16:creationId xmlns:a16="http://schemas.microsoft.com/office/drawing/2014/main" id="{A1E2C1C6-BC7C-4882-9DD2-7D9799B043DC}"/>
              </a:ext>
            </a:extLst>
          </p:cNvPr>
          <p:cNvSpPr>
            <a:spLocks noGrp="1"/>
          </p:cNvSpPr>
          <p:nvPr>
            <p:ph idx="20"/>
          </p:nvPr>
        </p:nvSpPr>
        <p:spPr/>
        <p:txBody>
          <a:bodyPr/>
          <a:lstStyle/>
          <a:p>
            <a:endParaRPr lang="en-GB"/>
          </a:p>
        </p:txBody>
      </p:sp>
      <p:sp>
        <p:nvSpPr>
          <p:cNvPr id="22" name="Content Placeholder 21">
            <a:extLst>
              <a:ext uri="{FF2B5EF4-FFF2-40B4-BE49-F238E27FC236}">
                <a16:creationId xmlns:a16="http://schemas.microsoft.com/office/drawing/2014/main" id="{8F509B92-E4E7-4274-9259-B5141179E4B1}"/>
              </a:ext>
            </a:extLst>
          </p:cNvPr>
          <p:cNvSpPr>
            <a:spLocks noGrp="1"/>
          </p:cNvSpPr>
          <p:nvPr>
            <p:ph idx="21"/>
          </p:nvPr>
        </p:nvSpPr>
        <p:spPr/>
        <p:txBody>
          <a:bodyPr/>
          <a:lstStyle/>
          <a:p>
            <a:endParaRPr lang="en-GB"/>
          </a:p>
        </p:txBody>
      </p:sp>
      <p:sp>
        <p:nvSpPr>
          <p:cNvPr id="23" name="Content Placeholder 22">
            <a:extLst>
              <a:ext uri="{FF2B5EF4-FFF2-40B4-BE49-F238E27FC236}">
                <a16:creationId xmlns:a16="http://schemas.microsoft.com/office/drawing/2014/main" id="{0BE31473-0600-4A81-AFAC-CD5A88BFBC65}"/>
              </a:ext>
            </a:extLst>
          </p:cNvPr>
          <p:cNvSpPr>
            <a:spLocks noGrp="1"/>
          </p:cNvSpPr>
          <p:nvPr>
            <p:ph idx="22"/>
          </p:nvPr>
        </p:nvSpPr>
        <p:spPr/>
        <p:txBody>
          <a:bodyPr/>
          <a:lstStyle/>
          <a:p>
            <a:endParaRPr lang="en-GB"/>
          </a:p>
        </p:txBody>
      </p:sp>
      <p:sp>
        <p:nvSpPr>
          <p:cNvPr id="24" name="Content Placeholder 23">
            <a:extLst>
              <a:ext uri="{FF2B5EF4-FFF2-40B4-BE49-F238E27FC236}">
                <a16:creationId xmlns:a16="http://schemas.microsoft.com/office/drawing/2014/main" id="{8A0F0A76-8B59-47C1-8C14-621BFDF055ED}"/>
              </a:ext>
            </a:extLst>
          </p:cNvPr>
          <p:cNvSpPr>
            <a:spLocks noGrp="1"/>
          </p:cNvSpPr>
          <p:nvPr>
            <p:ph idx="23"/>
          </p:nvPr>
        </p:nvSpPr>
        <p:spPr/>
        <p:txBody>
          <a:bodyPr/>
          <a:lstStyle/>
          <a:p>
            <a:endParaRPr lang="en-GB"/>
          </a:p>
        </p:txBody>
      </p:sp>
      <p:sp>
        <p:nvSpPr>
          <p:cNvPr id="25" name="Content Placeholder 24">
            <a:extLst>
              <a:ext uri="{FF2B5EF4-FFF2-40B4-BE49-F238E27FC236}">
                <a16:creationId xmlns:a16="http://schemas.microsoft.com/office/drawing/2014/main" id="{FA7889EA-F842-428F-B619-3CA39FB9F728}"/>
              </a:ext>
            </a:extLst>
          </p:cNvPr>
          <p:cNvSpPr>
            <a:spLocks noGrp="1"/>
          </p:cNvSpPr>
          <p:nvPr>
            <p:ph idx="24"/>
          </p:nvPr>
        </p:nvSpPr>
        <p:spPr/>
        <p:txBody>
          <a:bodyPr/>
          <a:lstStyle/>
          <a:p>
            <a:endParaRPr lang="en-GB"/>
          </a:p>
        </p:txBody>
      </p:sp>
      <p:sp>
        <p:nvSpPr>
          <p:cNvPr id="26" name="Content Placeholder 25">
            <a:extLst>
              <a:ext uri="{FF2B5EF4-FFF2-40B4-BE49-F238E27FC236}">
                <a16:creationId xmlns:a16="http://schemas.microsoft.com/office/drawing/2014/main" id="{B20FC23A-4722-4076-9924-9CE10D7FB7C4}"/>
              </a:ext>
            </a:extLst>
          </p:cNvPr>
          <p:cNvSpPr>
            <a:spLocks noGrp="1"/>
          </p:cNvSpPr>
          <p:nvPr>
            <p:ph idx="25"/>
          </p:nvPr>
        </p:nvSpPr>
        <p:spPr/>
        <p:txBody>
          <a:bodyPr/>
          <a:lstStyle/>
          <a:p>
            <a:endParaRPr lang="en-GB"/>
          </a:p>
        </p:txBody>
      </p:sp>
      <p:sp>
        <p:nvSpPr>
          <p:cNvPr id="15" name="Slide Number Placeholder 14">
            <a:extLst>
              <a:ext uri="{FF2B5EF4-FFF2-40B4-BE49-F238E27FC236}">
                <a16:creationId xmlns:a16="http://schemas.microsoft.com/office/drawing/2014/main" id="{87F4FC34-2B54-4327-9B6A-4A6BA7CCAE47}"/>
              </a:ext>
            </a:extLst>
          </p:cNvPr>
          <p:cNvSpPr>
            <a:spLocks noGrp="1"/>
          </p:cNvSpPr>
          <p:nvPr>
            <p:ph type="sldNum" sz="quarter" idx="12"/>
          </p:nvPr>
        </p:nvSpPr>
        <p:spPr/>
        <p:txBody>
          <a:bodyPr/>
          <a:lstStyle/>
          <a:p>
            <a:fld id="{B5A3AB10-BD2F-4AB3-8652-FFAF8383F5D3}" type="slidenum">
              <a:rPr lang="en-GB" smtClean="0"/>
              <a:pPr/>
              <a:t>19</a:t>
            </a:fld>
            <a:endParaRPr lang="en-GB" dirty="0"/>
          </a:p>
        </p:txBody>
      </p:sp>
    </p:spTree>
    <p:extLst>
      <p:ext uri="{BB962C8B-B14F-4D97-AF65-F5344CB8AC3E}">
        <p14:creationId xmlns:p14="http://schemas.microsoft.com/office/powerpoint/2010/main" val="55533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81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4976-2D55-47A0-ACE5-829304BB9E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61D3E47-C8D5-487E-84C0-0A08B3991E71}"/>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F7B409A6-E65A-4937-8D1F-0F852F2F30F0}"/>
              </a:ext>
            </a:extLst>
          </p:cNvPr>
          <p:cNvSpPr>
            <a:spLocks noGrp="1"/>
          </p:cNvSpPr>
          <p:nvPr>
            <p:ph idx="15"/>
          </p:nvPr>
        </p:nvSpPr>
        <p:spPr/>
        <p:txBody>
          <a:bodyPr/>
          <a:lstStyle/>
          <a:p>
            <a:endParaRPr lang="en-GB"/>
          </a:p>
        </p:txBody>
      </p:sp>
      <p:sp>
        <p:nvSpPr>
          <p:cNvPr id="5" name="Slide Number Placeholder 4">
            <a:extLst>
              <a:ext uri="{FF2B5EF4-FFF2-40B4-BE49-F238E27FC236}">
                <a16:creationId xmlns:a16="http://schemas.microsoft.com/office/drawing/2014/main" id="{A3D39460-F8D3-4708-A9E2-ECF1FD122866}"/>
              </a:ext>
            </a:extLst>
          </p:cNvPr>
          <p:cNvSpPr>
            <a:spLocks noGrp="1"/>
          </p:cNvSpPr>
          <p:nvPr>
            <p:ph type="sldNum" sz="quarter" idx="12"/>
          </p:nvPr>
        </p:nvSpPr>
        <p:spPr/>
        <p:txBody>
          <a:bodyPr/>
          <a:lstStyle/>
          <a:p>
            <a:fld id="{B5A3AB10-BD2F-4AB3-8652-FFAF8383F5D3}" type="slidenum">
              <a:rPr lang="en-GB" smtClean="0"/>
              <a:pPr/>
              <a:t>20</a:t>
            </a:fld>
            <a:endParaRPr lang="en-GB" dirty="0"/>
          </a:p>
        </p:txBody>
      </p:sp>
      <p:sp>
        <p:nvSpPr>
          <p:cNvPr id="6" name="Content Placeholder 5">
            <a:extLst>
              <a:ext uri="{FF2B5EF4-FFF2-40B4-BE49-F238E27FC236}">
                <a16:creationId xmlns:a16="http://schemas.microsoft.com/office/drawing/2014/main" id="{D1ABF6FD-45DA-4377-B468-061B3B968F7C}"/>
              </a:ext>
            </a:extLst>
          </p:cNvPr>
          <p:cNvSpPr>
            <a:spLocks noGrp="1"/>
          </p:cNvSpPr>
          <p:nvPr>
            <p:ph idx="22"/>
          </p:nvPr>
        </p:nvSpPr>
        <p:spPr/>
        <p:txBody>
          <a:bodyPr/>
          <a:lstStyle/>
          <a:p>
            <a:endParaRPr lang="en-GB"/>
          </a:p>
        </p:txBody>
      </p:sp>
      <p:sp>
        <p:nvSpPr>
          <p:cNvPr id="7" name="Content Placeholder 6">
            <a:extLst>
              <a:ext uri="{FF2B5EF4-FFF2-40B4-BE49-F238E27FC236}">
                <a16:creationId xmlns:a16="http://schemas.microsoft.com/office/drawing/2014/main" id="{795E4CBA-3889-4740-BA2D-F5C3B7D115C6}"/>
              </a:ext>
            </a:extLst>
          </p:cNvPr>
          <p:cNvSpPr>
            <a:spLocks noGrp="1"/>
          </p:cNvSpPr>
          <p:nvPr>
            <p:ph idx="23"/>
          </p:nvPr>
        </p:nvSpPr>
        <p:spPr/>
        <p:txBody>
          <a:bodyPr/>
          <a:lstStyle/>
          <a:p>
            <a:endParaRPr lang="en-GB"/>
          </a:p>
        </p:txBody>
      </p:sp>
      <p:sp>
        <p:nvSpPr>
          <p:cNvPr id="8" name="Content Placeholder 7">
            <a:extLst>
              <a:ext uri="{FF2B5EF4-FFF2-40B4-BE49-F238E27FC236}">
                <a16:creationId xmlns:a16="http://schemas.microsoft.com/office/drawing/2014/main" id="{0A00768F-0B33-4059-8D0D-D684023B7774}"/>
              </a:ext>
            </a:extLst>
          </p:cNvPr>
          <p:cNvSpPr>
            <a:spLocks noGrp="1"/>
          </p:cNvSpPr>
          <p:nvPr>
            <p:ph idx="24"/>
          </p:nvPr>
        </p:nvSpPr>
        <p:spPr/>
        <p:txBody>
          <a:bodyPr/>
          <a:lstStyle/>
          <a:p>
            <a:endParaRPr lang="en-GB"/>
          </a:p>
        </p:txBody>
      </p:sp>
      <p:sp>
        <p:nvSpPr>
          <p:cNvPr id="9" name="Content Placeholder 8">
            <a:extLst>
              <a:ext uri="{FF2B5EF4-FFF2-40B4-BE49-F238E27FC236}">
                <a16:creationId xmlns:a16="http://schemas.microsoft.com/office/drawing/2014/main" id="{A007EE1A-06BB-4199-A4EB-50C4961EE9B7}"/>
              </a:ext>
            </a:extLst>
          </p:cNvPr>
          <p:cNvSpPr>
            <a:spLocks noGrp="1"/>
          </p:cNvSpPr>
          <p:nvPr>
            <p:ph idx="25"/>
          </p:nvPr>
        </p:nvSpPr>
        <p:spPr/>
        <p:txBody>
          <a:bodyPr/>
          <a:lstStyle/>
          <a:p>
            <a:endParaRPr lang="en-GB"/>
          </a:p>
        </p:txBody>
      </p:sp>
      <p:sp>
        <p:nvSpPr>
          <p:cNvPr id="10" name="Content Placeholder 9">
            <a:extLst>
              <a:ext uri="{FF2B5EF4-FFF2-40B4-BE49-F238E27FC236}">
                <a16:creationId xmlns:a16="http://schemas.microsoft.com/office/drawing/2014/main" id="{A10B0EA1-3CD5-4CA3-A8D2-312DABFBB985}"/>
              </a:ext>
            </a:extLst>
          </p:cNvPr>
          <p:cNvSpPr>
            <a:spLocks noGrp="1"/>
          </p:cNvSpPr>
          <p:nvPr>
            <p:ph idx="26"/>
          </p:nvPr>
        </p:nvSpPr>
        <p:spPr/>
        <p:txBody>
          <a:bodyPr/>
          <a:lstStyle/>
          <a:p>
            <a:endParaRPr lang="en-GB"/>
          </a:p>
        </p:txBody>
      </p:sp>
      <p:sp>
        <p:nvSpPr>
          <p:cNvPr id="11" name="Content Placeholder 10">
            <a:extLst>
              <a:ext uri="{FF2B5EF4-FFF2-40B4-BE49-F238E27FC236}">
                <a16:creationId xmlns:a16="http://schemas.microsoft.com/office/drawing/2014/main" id="{70E94280-1D11-4876-BDF1-AA201FAE3766}"/>
              </a:ext>
            </a:extLst>
          </p:cNvPr>
          <p:cNvSpPr>
            <a:spLocks noGrp="1"/>
          </p:cNvSpPr>
          <p:nvPr>
            <p:ph idx="27"/>
          </p:nvPr>
        </p:nvSpPr>
        <p:spPr/>
        <p:txBody>
          <a:bodyPr/>
          <a:lstStyle/>
          <a:p>
            <a:endParaRPr lang="en-GB"/>
          </a:p>
        </p:txBody>
      </p:sp>
      <p:sp>
        <p:nvSpPr>
          <p:cNvPr id="12" name="Content Placeholder 11">
            <a:extLst>
              <a:ext uri="{FF2B5EF4-FFF2-40B4-BE49-F238E27FC236}">
                <a16:creationId xmlns:a16="http://schemas.microsoft.com/office/drawing/2014/main" id="{AFB65CE8-036E-4EA8-8CDD-10098CDB3DB5}"/>
              </a:ext>
            </a:extLst>
          </p:cNvPr>
          <p:cNvSpPr>
            <a:spLocks noGrp="1"/>
          </p:cNvSpPr>
          <p:nvPr>
            <p:ph idx="28"/>
          </p:nvPr>
        </p:nvSpPr>
        <p:spPr/>
        <p:txBody>
          <a:bodyPr/>
          <a:lstStyle/>
          <a:p>
            <a:endParaRPr lang="en-GB"/>
          </a:p>
        </p:txBody>
      </p:sp>
      <p:sp>
        <p:nvSpPr>
          <p:cNvPr id="13" name="Content Placeholder 12">
            <a:extLst>
              <a:ext uri="{FF2B5EF4-FFF2-40B4-BE49-F238E27FC236}">
                <a16:creationId xmlns:a16="http://schemas.microsoft.com/office/drawing/2014/main" id="{D410031F-BE8A-4C41-B3DD-F6A8123B57B7}"/>
              </a:ext>
            </a:extLst>
          </p:cNvPr>
          <p:cNvSpPr>
            <a:spLocks noGrp="1"/>
          </p:cNvSpPr>
          <p:nvPr>
            <p:ph idx="29"/>
          </p:nvPr>
        </p:nvSpPr>
        <p:spPr/>
        <p:txBody>
          <a:bodyPr/>
          <a:lstStyle/>
          <a:p>
            <a:endParaRPr lang="en-GB"/>
          </a:p>
        </p:txBody>
      </p:sp>
    </p:spTree>
    <p:extLst>
      <p:ext uri="{BB962C8B-B14F-4D97-AF65-F5344CB8AC3E}">
        <p14:creationId xmlns:p14="http://schemas.microsoft.com/office/powerpoint/2010/main" val="2643955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5310-8842-4F85-AE19-85571A751BC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EF4DB82-B8A9-4586-8F6F-46DC5DCF5287}"/>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B5F1E31A-3138-447A-825C-3AA796046558}"/>
              </a:ext>
            </a:extLst>
          </p:cNvPr>
          <p:cNvSpPr>
            <a:spLocks noGrp="1"/>
          </p:cNvSpPr>
          <p:nvPr>
            <p:ph idx="15"/>
          </p:nvPr>
        </p:nvSpPr>
        <p:spPr/>
        <p:txBody>
          <a:bodyPr/>
          <a:lstStyle/>
          <a:p>
            <a:endParaRPr lang="en-GB"/>
          </a:p>
        </p:txBody>
      </p:sp>
      <p:sp>
        <p:nvSpPr>
          <p:cNvPr id="5" name="Slide Number Placeholder 4">
            <a:extLst>
              <a:ext uri="{FF2B5EF4-FFF2-40B4-BE49-F238E27FC236}">
                <a16:creationId xmlns:a16="http://schemas.microsoft.com/office/drawing/2014/main" id="{3F241AF2-B483-4F90-8C4A-329054C5D93D}"/>
              </a:ext>
            </a:extLst>
          </p:cNvPr>
          <p:cNvSpPr>
            <a:spLocks noGrp="1"/>
          </p:cNvSpPr>
          <p:nvPr>
            <p:ph type="sldNum" sz="quarter" idx="12"/>
          </p:nvPr>
        </p:nvSpPr>
        <p:spPr/>
        <p:txBody>
          <a:bodyPr/>
          <a:lstStyle/>
          <a:p>
            <a:fld id="{B5A3AB10-BD2F-4AB3-8652-FFAF8383F5D3}" type="slidenum">
              <a:rPr lang="en-GB" smtClean="0"/>
              <a:pPr/>
              <a:t>21</a:t>
            </a:fld>
            <a:endParaRPr lang="en-GB" dirty="0"/>
          </a:p>
        </p:txBody>
      </p:sp>
      <p:sp>
        <p:nvSpPr>
          <p:cNvPr id="6" name="Content Placeholder 5">
            <a:extLst>
              <a:ext uri="{FF2B5EF4-FFF2-40B4-BE49-F238E27FC236}">
                <a16:creationId xmlns:a16="http://schemas.microsoft.com/office/drawing/2014/main" id="{2F122E14-8E57-4205-B584-9D5898EC4A45}"/>
              </a:ext>
            </a:extLst>
          </p:cNvPr>
          <p:cNvSpPr>
            <a:spLocks noGrp="1"/>
          </p:cNvSpPr>
          <p:nvPr>
            <p:ph idx="16"/>
          </p:nvPr>
        </p:nvSpPr>
        <p:spPr/>
        <p:txBody>
          <a:bodyPr/>
          <a:lstStyle/>
          <a:p>
            <a:endParaRPr lang="en-GB"/>
          </a:p>
        </p:txBody>
      </p:sp>
      <p:sp>
        <p:nvSpPr>
          <p:cNvPr id="7" name="Content Placeholder 6">
            <a:extLst>
              <a:ext uri="{FF2B5EF4-FFF2-40B4-BE49-F238E27FC236}">
                <a16:creationId xmlns:a16="http://schemas.microsoft.com/office/drawing/2014/main" id="{BF66A81C-DD27-4BA4-8A9A-4F34868D15D1}"/>
              </a:ext>
            </a:extLst>
          </p:cNvPr>
          <p:cNvSpPr>
            <a:spLocks noGrp="1"/>
          </p:cNvSpPr>
          <p:nvPr>
            <p:ph idx="17"/>
          </p:nvPr>
        </p:nvSpPr>
        <p:spPr/>
        <p:txBody>
          <a:bodyPr/>
          <a:lstStyle/>
          <a:p>
            <a:endParaRPr lang="en-GB"/>
          </a:p>
        </p:txBody>
      </p:sp>
      <p:sp>
        <p:nvSpPr>
          <p:cNvPr id="8" name="Content Placeholder 7">
            <a:extLst>
              <a:ext uri="{FF2B5EF4-FFF2-40B4-BE49-F238E27FC236}">
                <a16:creationId xmlns:a16="http://schemas.microsoft.com/office/drawing/2014/main" id="{9927024D-348F-45E1-B4E3-F59FBBB005FB}"/>
              </a:ext>
            </a:extLst>
          </p:cNvPr>
          <p:cNvSpPr>
            <a:spLocks noGrp="1"/>
          </p:cNvSpPr>
          <p:nvPr>
            <p:ph idx="18"/>
          </p:nvPr>
        </p:nvSpPr>
        <p:spPr/>
        <p:txBody>
          <a:bodyPr/>
          <a:lstStyle/>
          <a:p>
            <a:endParaRPr lang="en-GB"/>
          </a:p>
        </p:txBody>
      </p:sp>
      <p:sp>
        <p:nvSpPr>
          <p:cNvPr id="9" name="Content Placeholder 8">
            <a:extLst>
              <a:ext uri="{FF2B5EF4-FFF2-40B4-BE49-F238E27FC236}">
                <a16:creationId xmlns:a16="http://schemas.microsoft.com/office/drawing/2014/main" id="{AAE5A5F5-999F-45ED-8A9A-BFAE58CE53F3}"/>
              </a:ext>
            </a:extLst>
          </p:cNvPr>
          <p:cNvSpPr>
            <a:spLocks noGrp="1"/>
          </p:cNvSpPr>
          <p:nvPr>
            <p:ph idx="19"/>
          </p:nvPr>
        </p:nvSpPr>
        <p:spPr/>
        <p:txBody>
          <a:bodyPr/>
          <a:lstStyle/>
          <a:p>
            <a:endParaRPr lang="en-GB"/>
          </a:p>
        </p:txBody>
      </p:sp>
      <p:sp>
        <p:nvSpPr>
          <p:cNvPr id="10" name="Content Placeholder 9">
            <a:extLst>
              <a:ext uri="{FF2B5EF4-FFF2-40B4-BE49-F238E27FC236}">
                <a16:creationId xmlns:a16="http://schemas.microsoft.com/office/drawing/2014/main" id="{7CC500C6-9A52-48C8-AC4F-F63D3E55CF1C}"/>
              </a:ext>
            </a:extLst>
          </p:cNvPr>
          <p:cNvSpPr>
            <a:spLocks noGrp="1"/>
          </p:cNvSpPr>
          <p:nvPr>
            <p:ph idx="20"/>
          </p:nvPr>
        </p:nvSpPr>
        <p:spPr/>
        <p:txBody>
          <a:bodyPr/>
          <a:lstStyle/>
          <a:p>
            <a:endParaRPr lang="en-GB"/>
          </a:p>
        </p:txBody>
      </p:sp>
      <p:sp>
        <p:nvSpPr>
          <p:cNvPr id="11" name="Content Placeholder 10">
            <a:extLst>
              <a:ext uri="{FF2B5EF4-FFF2-40B4-BE49-F238E27FC236}">
                <a16:creationId xmlns:a16="http://schemas.microsoft.com/office/drawing/2014/main" id="{E2778ECF-C960-4660-92AD-D54330DDEDA8}"/>
              </a:ext>
            </a:extLst>
          </p:cNvPr>
          <p:cNvSpPr>
            <a:spLocks noGrp="1"/>
          </p:cNvSpPr>
          <p:nvPr>
            <p:ph idx="21"/>
          </p:nvPr>
        </p:nvSpPr>
        <p:spPr/>
        <p:txBody>
          <a:bodyPr/>
          <a:lstStyle/>
          <a:p>
            <a:endParaRPr lang="en-GB"/>
          </a:p>
        </p:txBody>
      </p:sp>
    </p:spTree>
    <p:extLst>
      <p:ext uri="{BB962C8B-B14F-4D97-AF65-F5344CB8AC3E}">
        <p14:creationId xmlns:p14="http://schemas.microsoft.com/office/powerpoint/2010/main" val="3472571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B829C23-4EC1-4376-811B-12ABF0A27A95}"/>
              </a:ext>
            </a:extLst>
          </p:cNvPr>
          <p:cNvSpPr>
            <a:spLocks noGrp="1"/>
          </p:cNvSpPr>
          <p:nvPr>
            <p:ph type="title"/>
          </p:nvPr>
        </p:nvSpPr>
        <p:spPr/>
        <p:txBody>
          <a:bodyPr/>
          <a:lstStyle/>
          <a:p>
            <a:endParaRPr lang="en-GB"/>
          </a:p>
        </p:txBody>
      </p:sp>
      <p:sp>
        <p:nvSpPr>
          <p:cNvPr id="17" name="Content Placeholder 16">
            <a:extLst>
              <a:ext uri="{FF2B5EF4-FFF2-40B4-BE49-F238E27FC236}">
                <a16:creationId xmlns:a16="http://schemas.microsoft.com/office/drawing/2014/main" id="{2DAC6BE2-D7FA-4FD7-AD61-58A281C74548}"/>
              </a:ext>
            </a:extLst>
          </p:cNvPr>
          <p:cNvSpPr>
            <a:spLocks noGrp="1"/>
          </p:cNvSpPr>
          <p:nvPr>
            <p:ph idx="14"/>
          </p:nvPr>
        </p:nvSpPr>
        <p:spPr/>
        <p:txBody>
          <a:bodyPr/>
          <a:lstStyle/>
          <a:p>
            <a:endParaRPr lang="en-GB"/>
          </a:p>
        </p:txBody>
      </p:sp>
      <p:sp>
        <p:nvSpPr>
          <p:cNvPr id="18" name="Content Placeholder 17">
            <a:extLst>
              <a:ext uri="{FF2B5EF4-FFF2-40B4-BE49-F238E27FC236}">
                <a16:creationId xmlns:a16="http://schemas.microsoft.com/office/drawing/2014/main" id="{07165246-27BA-49C4-B4BE-E493D1519CD7}"/>
              </a:ext>
            </a:extLst>
          </p:cNvPr>
          <p:cNvSpPr>
            <a:spLocks noGrp="1"/>
          </p:cNvSpPr>
          <p:nvPr>
            <p:ph idx="15"/>
          </p:nvPr>
        </p:nvSpPr>
        <p:spPr/>
        <p:txBody>
          <a:bodyPr/>
          <a:lstStyle/>
          <a:p>
            <a:endParaRPr lang="en-GB"/>
          </a:p>
        </p:txBody>
      </p:sp>
      <p:sp>
        <p:nvSpPr>
          <p:cNvPr id="19" name="Content Placeholder 18">
            <a:extLst>
              <a:ext uri="{FF2B5EF4-FFF2-40B4-BE49-F238E27FC236}">
                <a16:creationId xmlns:a16="http://schemas.microsoft.com/office/drawing/2014/main" id="{84CB84FA-C594-4358-9142-147A31061EAF}"/>
              </a:ext>
            </a:extLst>
          </p:cNvPr>
          <p:cNvSpPr>
            <a:spLocks noGrp="1"/>
          </p:cNvSpPr>
          <p:nvPr>
            <p:ph idx="16"/>
          </p:nvPr>
        </p:nvSpPr>
        <p:spPr/>
        <p:txBody>
          <a:bodyPr/>
          <a:lstStyle/>
          <a:p>
            <a:endParaRPr lang="en-GB"/>
          </a:p>
        </p:txBody>
      </p:sp>
      <p:sp>
        <p:nvSpPr>
          <p:cNvPr id="20" name="Content Placeholder 19">
            <a:extLst>
              <a:ext uri="{FF2B5EF4-FFF2-40B4-BE49-F238E27FC236}">
                <a16:creationId xmlns:a16="http://schemas.microsoft.com/office/drawing/2014/main" id="{ABC86BE1-9627-4912-BC6F-1B1F1A22F687}"/>
              </a:ext>
            </a:extLst>
          </p:cNvPr>
          <p:cNvSpPr>
            <a:spLocks noGrp="1"/>
          </p:cNvSpPr>
          <p:nvPr>
            <p:ph idx="17"/>
          </p:nvPr>
        </p:nvSpPr>
        <p:spPr/>
        <p:txBody>
          <a:bodyPr/>
          <a:lstStyle/>
          <a:p>
            <a:endParaRPr lang="en-GB"/>
          </a:p>
        </p:txBody>
      </p:sp>
      <p:sp>
        <p:nvSpPr>
          <p:cNvPr id="21" name="Content Placeholder 20">
            <a:extLst>
              <a:ext uri="{FF2B5EF4-FFF2-40B4-BE49-F238E27FC236}">
                <a16:creationId xmlns:a16="http://schemas.microsoft.com/office/drawing/2014/main" id="{815FFAEB-F0EB-4336-8CFF-77AD2B004223}"/>
              </a:ext>
            </a:extLst>
          </p:cNvPr>
          <p:cNvSpPr>
            <a:spLocks noGrp="1"/>
          </p:cNvSpPr>
          <p:nvPr>
            <p:ph idx="18"/>
          </p:nvPr>
        </p:nvSpPr>
        <p:spPr/>
        <p:txBody>
          <a:bodyPr/>
          <a:lstStyle/>
          <a:p>
            <a:endParaRPr lang="en-GB"/>
          </a:p>
        </p:txBody>
      </p:sp>
      <p:sp>
        <p:nvSpPr>
          <p:cNvPr id="22" name="Content Placeholder 21">
            <a:extLst>
              <a:ext uri="{FF2B5EF4-FFF2-40B4-BE49-F238E27FC236}">
                <a16:creationId xmlns:a16="http://schemas.microsoft.com/office/drawing/2014/main" id="{43F0B670-385C-4B69-A173-689B52230A0B}"/>
              </a:ext>
            </a:extLst>
          </p:cNvPr>
          <p:cNvSpPr>
            <a:spLocks noGrp="1"/>
          </p:cNvSpPr>
          <p:nvPr>
            <p:ph idx="19"/>
          </p:nvPr>
        </p:nvSpPr>
        <p:spPr/>
        <p:txBody>
          <a:bodyPr/>
          <a:lstStyle/>
          <a:p>
            <a:endParaRPr lang="en-GB"/>
          </a:p>
        </p:txBody>
      </p:sp>
      <p:sp>
        <p:nvSpPr>
          <p:cNvPr id="23" name="Content Placeholder 22">
            <a:extLst>
              <a:ext uri="{FF2B5EF4-FFF2-40B4-BE49-F238E27FC236}">
                <a16:creationId xmlns:a16="http://schemas.microsoft.com/office/drawing/2014/main" id="{0E5E2BF4-6E55-4B0E-AAF6-CAE72863A159}"/>
              </a:ext>
            </a:extLst>
          </p:cNvPr>
          <p:cNvSpPr>
            <a:spLocks noGrp="1"/>
          </p:cNvSpPr>
          <p:nvPr>
            <p:ph idx="20"/>
          </p:nvPr>
        </p:nvSpPr>
        <p:spPr/>
        <p:txBody>
          <a:bodyPr/>
          <a:lstStyle/>
          <a:p>
            <a:endParaRPr lang="en-GB"/>
          </a:p>
        </p:txBody>
      </p:sp>
      <p:sp>
        <p:nvSpPr>
          <p:cNvPr id="24" name="Content Placeholder 23">
            <a:extLst>
              <a:ext uri="{FF2B5EF4-FFF2-40B4-BE49-F238E27FC236}">
                <a16:creationId xmlns:a16="http://schemas.microsoft.com/office/drawing/2014/main" id="{4D00F58D-F9EF-4DB3-ADF7-F363D48BE062}"/>
              </a:ext>
            </a:extLst>
          </p:cNvPr>
          <p:cNvSpPr>
            <a:spLocks noGrp="1"/>
          </p:cNvSpPr>
          <p:nvPr>
            <p:ph idx="21"/>
          </p:nvPr>
        </p:nvSpPr>
        <p:spPr/>
        <p:txBody>
          <a:bodyPr/>
          <a:lstStyle/>
          <a:p>
            <a:endParaRPr lang="en-GB"/>
          </a:p>
        </p:txBody>
      </p:sp>
      <p:sp>
        <p:nvSpPr>
          <p:cNvPr id="25" name="Content Placeholder 24">
            <a:extLst>
              <a:ext uri="{FF2B5EF4-FFF2-40B4-BE49-F238E27FC236}">
                <a16:creationId xmlns:a16="http://schemas.microsoft.com/office/drawing/2014/main" id="{055C502A-2D34-4E44-93B9-F231670BE230}"/>
              </a:ext>
            </a:extLst>
          </p:cNvPr>
          <p:cNvSpPr>
            <a:spLocks noGrp="1"/>
          </p:cNvSpPr>
          <p:nvPr>
            <p:ph idx="22"/>
          </p:nvPr>
        </p:nvSpPr>
        <p:spPr/>
        <p:txBody>
          <a:bodyPr/>
          <a:lstStyle/>
          <a:p>
            <a:endParaRPr lang="en-GB"/>
          </a:p>
        </p:txBody>
      </p:sp>
      <p:sp>
        <p:nvSpPr>
          <p:cNvPr id="26" name="Content Placeholder 25">
            <a:extLst>
              <a:ext uri="{FF2B5EF4-FFF2-40B4-BE49-F238E27FC236}">
                <a16:creationId xmlns:a16="http://schemas.microsoft.com/office/drawing/2014/main" id="{C4600600-024D-4BFE-B342-D197B91FC70A}"/>
              </a:ext>
            </a:extLst>
          </p:cNvPr>
          <p:cNvSpPr>
            <a:spLocks noGrp="1"/>
          </p:cNvSpPr>
          <p:nvPr>
            <p:ph idx="23"/>
          </p:nvPr>
        </p:nvSpPr>
        <p:spPr/>
        <p:txBody>
          <a:bodyPr/>
          <a:lstStyle/>
          <a:p>
            <a:endParaRPr lang="en-GB"/>
          </a:p>
        </p:txBody>
      </p:sp>
      <p:sp>
        <p:nvSpPr>
          <p:cNvPr id="27" name="Content Placeholder 26">
            <a:extLst>
              <a:ext uri="{FF2B5EF4-FFF2-40B4-BE49-F238E27FC236}">
                <a16:creationId xmlns:a16="http://schemas.microsoft.com/office/drawing/2014/main" id="{015AF5DC-89C0-428E-A5C8-A52A6079FF7B}"/>
              </a:ext>
            </a:extLst>
          </p:cNvPr>
          <p:cNvSpPr>
            <a:spLocks noGrp="1"/>
          </p:cNvSpPr>
          <p:nvPr>
            <p:ph idx="24"/>
          </p:nvPr>
        </p:nvSpPr>
        <p:spPr/>
        <p:txBody>
          <a:bodyPr/>
          <a:lstStyle/>
          <a:p>
            <a:endParaRPr lang="en-GB"/>
          </a:p>
        </p:txBody>
      </p:sp>
      <p:sp>
        <p:nvSpPr>
          <p:cNvPr id="28" name="Content Placeholder 27">
            <a:extLst>
              <a:ext uri="{FF2B5EF4-FFF2-40B4-BE49-F238E27FC236}">
                <a16:creationId xmlns:a16="http://schemas.microsoft.com/office/drawing/2014/main" id="{54D52241-47E4-4BD9-9C40-0DDF6A90CB82}"/>
              </a:ext>
            </a:extLst>
          </p:cNvPr>
          <p:cNvSpPr>
            <a:spLocks noGrp="1"/>
          </p:cNvSpPr>
          <p:nvPr>
            <p:ph idx="25"/>
          </p:nvPr>
        </p:nvSpPr>
        <p:spPr/>
        <p:txBody>
          <a:bodyPr/>
          <a:lstStyle/>
          <a:p>
            <a:endParaRPr lang="en-GB"/>
          </a:p>
        </p:txBody>
      </p:sp>
      <p:sp>
        <p:nvSpPr>
          <p:cNvPr id="15" name="Slide Number Placeholder 14">
            <a:extLst>
              <a:ext uri="{FF2B5EF4-FFF2-40B4-BE49-F238E27FC236}">
                <a16:creationId xmlns:a16="http://schemas.microsoft.com/office/drawing/2014/main" id="{5D965601-0C3E-4F14-BB2A-E6E37E5EA867}"/>
              </a:ext>
            </a:extLst>
          </p:cNvPr>
          <p:cNvSpPr>
            <a:spLocks noGrp="1"/>
          </p:cNvSpPr>
          <p:nvPr>
            <p:ph type="sldNum" sz="quarter" idx="12"/>
          </p:nvPr>
        </p:nvSpPr>
        <p:spPr/>
        <p:txBody>
          <a:bodyPr/>
          <a:lstStyle/>
          <a:p>
            <a:fld id="{B5A3AB10-BD2F-4AB3-8652-FFAF8383F5D3}" type="slidenum">
              <a:rPr lang="en-GB" smtClean="0"/>
              <a:pPr/>
              <a:t>22</a:t>
            </a:fld>
            <a:endParaRPr lang="en-GB" dirty="0"/>
          </a:p>
        </p:txBody>
      </p:sp>
    </p:spTree>
    <p:extLst>
      <p:ext uri="{BB962C8B-B14F-4D97-AF65-F5344CB8AC3E}">
        <p14:creationId xmlns:p14="http://schemas.microsoft.com/office/powerpoint/2010/main" val="1691999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C267-6209-4530-9771-F638153C01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3DAF914-71B8-44C3-AF78-53D5233BCD5B}"/>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DA3C8341-607E-4997-8125-587E7E159D28}"/>
              </a:ext>
            </a:extLst>
          </p:cNvPr>
          <p:cNvSpPr>
            <a:spLocks noGrp="1"/>
          </p:cNvSpPr>
          <p:nvPr>
            <p:ph idx="15"/>
          </p:nvPr>
        </p:nvSpPr>
        <p:spPr/>
        <p:txBody>
          <a:bodyPr/>
          <a:lstStyle/>
          <a:p>
            <a:endParaRPr lang="en-GB"/>
          </a:p>
        </p:txBody>
      </p:sp>
      <p:sp>
        <p:nvSpPr>
          <p:cNvPr id="5" name="Content Placeholder 4">
            <a:extLst>
              <a:ext uri="{FF2B5EF4-FFF2-40B4-BE49-F238E27FC236}">
                <a16:creationId xmlns:a16="http://schemas.microsoft.com/office/drawing/2014/main" id="{ED7F836E-8FDF-4A39-966C-9A894CD44657}"/>
              </a:ext>
            </a:extLst>
          </p:cNvPr>
          <p:cNvSpPr>
            <a:spLocks noGrp="1"/>
          </p:cNvSpPr>
          <p:nvPr>
            <p:ph idx="16"/>
          </p:nvPr>
        </p:nvSpPr>
        <p:spPr/>
        <p:txBody>
          <a:bodyPr/>
          <a:lstStyle/>
          <a:p>
            <a:endParaRPr lang="en-GB"/>
          </a:p>
        </p:txBody>
      </p:sp>
      <p:sp>
        <p:nvSpPr>
          <p:cNvPr id="6" name="Content Placeholder 5">
            <a:extLst>
              <a:ext uri="{FF2B5EF4-FFF2-40B4-BE49-F238E27FC236}">
                <a16:creationId xmlns:a16="http://schemas.microsoft.com/office/drawing/2014/main" id="{27C4D85B-5311-4CC2-994B-92178B8034F5}"/>
              </a:ext>
            </a:extLst>
          </p:cNvPr>
          <p:cNvSpPr>
            <a:spLocks noGrp="1"/>
          </p:cNvSpPr>
          <p:nvPr>
            <p:ph idx="17"/>
          </p:nvPr>
        </p:nvSpPr>
        <p:spPr/>
        <p:txBody>
          <a:bodyPr/>
          <a:lstStyle/>
          <a:p>
            <a:endParaRPr lang="en-GB"/>
          </a:p>
        </p:txBody>
      </p:sp>
      <p:sp>
        <p:nvSpPr>
          <p:cNvPr id="7" name="Content Placeholder 6">
            <a:extLst>
              <a:ext uri="{FF2B5EF4-FFF2-40B4-BE49-F238E27FC236}">
                <a16:creationId xmlns:a16="http://schemas.microsoft.com/office/drawing/2014/main" id="{C7177296-1D74-4F94-9E55-B6F2923CD98D}"/>
              </a:ext>
            </a:extLst>
          </p:cNvPr>
          <p:cNvSpPr>
            <a:spLocks noGrp="1"/>
          </p:cNvSpPr>
          <p:nvPr>
            <p:ph idx="18"/>
          </p:nvPr>
        </p:nvSpPr>
        <p:spPr/>
        <p:txBody>
          <a:bodyPr/>
          <a:lstStyle/>
          <a:p>
            <a:endParaRPr lang="en-GB"/>
          </a:p>
        </p:txBody>
      </p:sp>
      <p:sp>
        <p:nvSpPr>
          <p:cNvPr id="8" name="Content Placeholder 7">
            <a:extLst>
              <a:ext uri="{FF2B5EF4-FFF2-40B4-BE49-F238E27FC236}">
                <a16:creationId xmlns:a16="http://schemas.microsoft.com/office/drawing/2014/main" id="{AAAE8D03-D30F-4A79-A9E4-07995082262C}"/>
              </a:ext>
            </a:extLst>
          </p:cNvPr>
          <p:cNvSpPr>
            <a:spLocks noGrp="1"/>
          </p:cNvSpPr>
          <p:nvPr>
            <p:ph idx="19"/>
          </p:nvPr>
        </p:nvSpPr>
        <p:spPr/>
        <p:txBody>
          <a:bodyPr/>
          <a:lstStyle/>
          <a:p>
            <a:endParaRPr lang="en-GB"/>
          </a:p>
        </p:txBody>
      </p:sp>
      <p:sp>
        <p:nvSpPr>
          <p:cNvPr id="9" name="Content Placeholder 8">
            <a:extLst>
              <a:ext uri="{FF2B5EF4-FFF2-40B4-BE49-F238E27FC236}">
                <a16:creationId xmlns:a16="http://schemas.microsoft.com/office/drawing/2014/main" id="{244DF00F-8DBA-4441-A952-973CD29D86A3}"/>
              </a:ext>
            </a:extLst>
          </p:cNvPr>
          <p:cNvSpPr>
            <a:spLocks noGrp="1"/>
          </p:cNvSpPr>
          <p:nvPr>
            <p:ph idx="20"/>
          </p:nvPr>
        </p:nvSpPr>
        <p:spPr/>
        <p:txBody>
          <a:bodyPr/>
          <a:lstStyle/>
          <a:p>
            <a:endParaRPr lang="en-GB"/>
          </a:p>
        </p:txBody>
      </p:sp>
      <p:sp>
        <p:nvSpPr>
          <p:cNvPr id="10" name="Content Placeholder 9">
            <a:extLst>
              <a:ext uri="{FF2B5EF4-FFF2-40B4-BE49-F238E27FC236}">
                <a16:creationId xmlns:a16="http://schemas.microsoft.com/office/drawing/2014/main" id="{DCBC5C18-6A79-47E9-B92C-E562FD18FF2E}"/>
              </a:ext>
            </a:extLst>
          </p:cNvPr>
          <p:cNvSpPr>
            <a:spLocks noGrp="1"/>
          </p:cNvSpPr>
          <p:nvPr>
            <p:ph idx="21"/>
          </p:nvPr>
        </p:nvSpPr>
        <p:spPr/>
        <p:txBody>
          <a:bodyPr/>
          <a:lstStyle/>
          <a:p>
            <a:endParaRPr lang="en-GB"/>
          </a:p>
        </p:txBody>
      </p:sp>
      <p:sp>
        <p:nvSpPr>
          <p:cNvPr id="11" name="Slide Number Placeholder 10">
            <a:extLst>
              <a:ext uri="{FF2B5EF4-FFF2-40B4-BE49-F238E27FC236}">
                <a16:creationId xmlns:a16="http://schemas.microsoft.com/office/drawing/2014/main" id="{DD2E26A4-8272-47BA-B1A7-2B30CCE7E217}"/>
              </a:ext>
            </a:extLst>
          </p:cNvPr>
          <p:cNvSpPr>
            <a:spLocks noGrp="1"/>
          </p:cNvSpPr>
          <p:nvPr>
            <p:ph type="sldNum" sz="quarter" idx="12"/>
          </p:nvPr>
        </p:nvSpPr>
        <p:spPr/>
        <p:txBody>
          <a:bodyPr/>
          <a:lstStyle/>
          <a:p>
            <a:fld id="{B5A3AB10-BD2F-4AB3-8652-FFAF8383F5D3}" type="slidenum">
              <a:rPr lang="en-GB" smtClean="0"/>
              <a:pPr/>
              <a:t>23</a:t>
            </a:fld>
            <a:endParaRPr lang="en-GB" dirty="0"/>
          </a:p>
        </p:txBody>
      </p:sp>
    </p:spTree>
    <p:extLst>
      <p:ext uri="{BB962C8B-B14F-4D97-AF65-F5344CB8AC3E}">
        <p14:creationId xmlns:p14="http://schemas.microsoft.com/office/powerpoint/2010/main" val="2907940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C172-AFB1-431B-BD26-63812B32A1D5}"/>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DA9713C-D3A9-4A4C-A861-DF0B4564B672}"/>
              </a:ext>
            </a:extLst>
          </p:cNvPr>
          <p:cNvSpPr>
            <a:spLocks noGrp="1"/>
          </p:cNvSpPr>
          <p:nvPr>
            <p:ph type="sldNum" sz="quarter" idx="12"/>
          </p:nvPr>
        </p:nvSpPr>
        <p:spPr/>
        <p:txBody>
          <a:bodyPr/>
          <a:lstStyle/>
          <a:p>
            <a:fld id="{B5A3AB10-BD2F-4AB3-8652-FFAF8383F5D3}" type="slidenum">
              <a:rPr lang="en-GB" smtClean="0"/>
              <a:pPr/>
              <a:t>24</a:t>
            </a:fld>
            <a:endParaRPr lang="en-GB" dirty="0"/>
          </a:p>
        </p:txBody>
      </p:sp>
      <p:graphicFrame>
        <p:nvGraphicFramePr>
          <p:cNvPr id="6" name="Content Placeholder 5">
            <a:extLst>
              <a:ext uri="{FF2B5EF4-FFF2-40B4-BE49-F238E27FC236}">
                <a16:creationId xmlns:a16="http://schemas.microsoft.com/office/drawing/2014/main" id="{BB25F60D-FD5F-4CD4-AD72-98FF0EEE5AB5}"/>
              </a:ext>
            </a:extLst>
          </p:cNvPr>
          <p:cNvGraphicFramePr>
            <a:graphicFrameLocks noGrp="1"/>
          </p:cNvGraphicFramePr>
          <p:nvPr>
            <p:ph idx="15"/>
            <p:extLst>
              <p:ext uri="{D42A27DB-BD31-4B8C-83A1-F6EECF244321}">
                <p14:modId xmlns:p14="http://schemas.microsoft.com/office/powerpoint/2010/main" val="608083450"/>
              </p:ext>
            </p:extLst>
          </p:nvPr>
        </p:nvGraphicFramePr>
        <p:xfrm>
          <a:off x="466725" y="2346325"/>
          <a:ext cx="11298238" cy="2595880"/>
        </p:xfrm>
        <a:graphic>
          <a:graphicData uri="http://schemas.openxmlformats.org/drawingml/2006/table">
            <a:tbl>
              <a:tblPr firstRow="1" bandRow="1">
                <a:tableStyleId>{5C22544A-7EE6-4342-B048-85BDC9FD1C3A}</a:tableStyleId>
              </a:tblPr>
              <a:tblGrid>
                <a:gridCol w="5649119">
                  <a:extLst>
                    <a:ext uri="{9D8B030D-6E8A-4147-A177-3AD203B41FA5}">
                      <a16:colId xmlns:a16="http://schemas.microsoft.com/office/drawing/2014/main" val="1811493854"/>
                    </a:ext>
                  </a:extLst>
                </a:gridCol>
                <a:gridCol w="5649119">
                  <a:extLst>
                    <a:ext uri="{9D8B030D-6E8A-4147-A177-3AD203B41FA5}">
                      <a16:colId xmlns:a16="http://schemas.microsoft.com/office/drawing/2014/main" val="53131230"/>
                    </a:ext>
                  </a:extLst>
                </a:gridCol>
              </a:tblGrid>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388034789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386983273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48694209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3807547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372774981"/>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89487307"/>
                  </a:ext>
                </a:extLst>
              </a:tr>
              <a:tr h="370840">
                <a:tc>
                  <a:txBody>
                    <a:bodyPr/>
                    <a:lstStyle/>
                    <a:p>
                      <a:endParaRPr lang="en-GB"/>
                    </a:p>
                  </a:txBody>
                  <a:tcPr/>
                </a:tc>
                <a:tc>
                  <a:txBody>
                    <a:bodyPr/>
                    <a:lstStyle/>
                    <a:p>
                      <a:endParaRPr lang="en-GB" dirty="0"/>
                    </a:p>
                  </a:txBody>
                  <a:tcPr/>
                </a:tc>
                <a:extLst>
                  <a:ext uri="{0D108BD9-81ED-4DB2-BD59-A6C34878D82A}">
                    <a16:rowId xmlns:a16="http://schemas.microsoft.com/office/drawing/2014/main" val="1004974513"/>
                  </a:ext>
                </a:extLst>
              </a:tr>
            </a:tbl>
          </a:graphicData>
        </a:graphic>
      </p:graphicFrame>
    </p:spTree>
    <p:extLst>
      <p:ext uri="{BB962C8B-B14F-4D97-AF65-F5344CB8AC3E}">
        <p14:creationId xmlns:p14="http://schemas.microsoft.com/office/powerpoint/2010/main" val="1928239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91380" y="6158679"/>
            <a:ext cx="307890" cy="307888"/>
          </a:xfrm>
          <a:prstGeom prst="rect">
            <a:avLst/>
          </a:prstGeom>
        </p:spPr>
      </p:pic>
      <p:pic>
        <p:nvPicPr>
          <p:cNvPr id="3" name="object 3"/>
          <p:cNvPicPr/>
          <p:nvPr/>
        </p:nvPicPr>
        <p:blipFill>
          <a:blip r:embed="rId3" cstate="print"/>
          <a:stretch>
            <a:fillRect/>
          </a:stretch>
        </p:blipFill>
        <p:spPr>
          <a:xfrm>
            <a:off x="8793501" y="301479"/>
            <a:ext cx="3006596" cy="758115"/>
          </a:xfrm>
          <a:prstGeom prst="rect">
            <a:avLst/>
          </a:prstGeom>
        </p:spPr>
      </p:pic>
      <p:grpSp>
        <p:nvGrpSpPr>
          <p:cNvPr id="4" name="object 4"/>
          <p:cNvGrpSpPr/>
          <p:nvPr/>
        </p:nvGrpSpPr>
        <p:grpSpPr>
          <a:xfrm>
            <a:off x="1586253" y="428591"/>
            <a:ext cx="616488" cy="150175"/>
            <a:chOff x="2615142" y="706778"/>
            <a:chExt cx="1016635" cy="247650"/>
          </a:xfrm>
        </p:grpSpPr>
        <p:pic>
          <p:nvPicPr>
            <p:cNvPr id="5" name="object 5"/>
            <p:cNvPicPr/>
            <p:nvPr/>
          </p:nvPicPr>
          <p:blipFill>
            <a:blip r:embed="rId4" cstate="print"/>
            <a:stretch>
              <a:fillRect/>
            </a:stretch>
          </p:blipFill>
          <p:spPr>
            <a:xfrm>
              <a:off x="2615142" y="709467"/>
              <a:ext cx="144770" cy="191166"/>
            </a:xfrm>
            <a:prstGeom prst="rect">
              <a:avLst/>
            </a:prstGeom>
          </p:spPr>
        </p:pic>
        <p:pic>
          <p:nvPicPr>
            <p:cNvPr id="6" name="object 6"/>
            <p:cNvPicPr/>
            <p:nvPr/>
          </p:nvPicPr>
          <p:blipFill>
            <a:blip r:embed="rId5" cstate="print"/>
            <a:stretch>
              <a:fillRect/>
            </a:stretch>
          </p:blipFill>
          <p:spPr>
            <a:xfrm>
              <a:off x="2791370" y="711324"/>
              <a:ext cx="127619" cy="187701"/>
            </a:xfrm>
            <a:prstGeom prst="rect">
              <a:avLst/>
            </a:prstGeom>
          </p:spPr>
        </p:pic>
        <p:pic>
          <p:nvPicPr>
            <p:cNvPr id="7" name="object 7"/>
            <p:cNvPicPr/>
            <p:nvPr/>
          </p:nvPicPr>
          <p:blipFill>
            <a:blip r:embed="rId6" cstate="print"/>
            <a:stretch>
              <a:fillRect/>
            </a:stretch>
          </p:blipFill>
          <p:spPr>
            <a:xfrm>
              <a:off x="3106579" y="760134"/>
              <a:ext cx="138330" cy="192496"/>
            </a:xfrm>
            <a:prstGeom prst="rect">
              <a:avLst/>
            </a:prstGeom>
          </p:spPr>
        </p:pic>
        <p:pic>
          <p:nvPicPr>
            <p:cNvPr id="8" name="object 8"/>
            <p:cNvPicPr/>
            <p:nvPr/>
          </p:nvPicPr>
          <p:blipFill>
            <a:blip r:embed="rId7" cstate="print"/>
            <a:stretch>
              <a:fillRect/>
            </a:stretch>
          </p:blipFill>
          <p:spPr>
            <a:xfrm>
              <a:off x="2946213" y="760143"/>
              <a:ext cx="136739" cy="140498"/>
            </a:xfrm>
            <a:prstGeom prst="rect">
              <a:avLst/>
            </a:prstGeom>
          </p:spPr>
        </p:pic>
        <p:sp>
          <p:nvSpPr>
            <p:cNvPr id="9" name="object 9"/>
            <p:cNvSpPr/>
            <p:nvPr/>
          </p:nvSpPr>
          <p:spPr>
            <a:xfrm>
              <a:off x="3270607" y="706778"/>
              <a:ext cx="35560" cy="192405"/>
            </a:xfrm>
            <a:custGeom>
              <a:avLst/>
              <a:gdLst/>
              <a:ahLst/>
              <a:cxnLst/>
              <a:rect l="l" t="t" r="r" b="b"/>
              <a:pathLst>
                <a:path w="35560" h="192405">
                  <a:moveTo>
                    <a:pt x="22690" y="0"/>
                  </a:moveTo>
                  <a:lnTo>
                    <a:pt x="12669" y="0"/>
                  </a:lnTo>
                  <a:lnTo>
                    <a:pt x="8470" y="1664"/>
                  </a:lnTo>
                  <a:lnTo>
                    <a:pt x="1696" y="8271"/>
                  </a:lnTo>
                  <a:lnTo>
                    <a:pt x="0" y="12439"/>
                  </a:lnTo>
                  <a:lnTo>
                    <a:pt x="0" y="22449"/>
                  </a:lnTo>
                  <a:lnTo>
                    <a:pt x="1696" y="26596"/>
                  </a:lnTo>
                  <a:lnTo>
                    <a:pt x="5088" y="29883"/>
                  </a:lnTo>
                  <a:lnTo>
                    <a:pt x="8470" y="33203"/>
                  </a:lnTo>
                  <a:lnTo>
                    <a:pt x="12669" y="34857"/>
                  </a:lnTo>
                  <a:lnTo>
                    <a:pt x="22690" y="34857"/>
                  </a:lnTo>
                  <a:lnTo>
                    <a:pt x="26889" y="33203"/>
                  </a:lnTo>
                  <a:lnTo>
                    <a:pt x="33684" y="26596"/>
                  </a:lnTo>
                  <a:lnTo>
                    <a:pt x="35381" y="22449"/>
                  </a:lnTo>
                  <a:lnTo>
                    <a:pt x="35381" y="12439"/>
                  </a:lnTo>
                  <a:lnTo>
                    <a:pt x="33684" y="8271"/>
                  </a:lnTo>
                  <a:lnTo>
                    <a:pt x="30292" y="4952"/>
                  </a:lnTo>
                  <a:lnTo>
                    <a:pt x="26889" y="1664"/>
                  </a:lnTo>
                  <a:lnTo>
                    <a:pt x="22690" y="0"/>
                  </a:lnTo>
                  <a:close/>
                </a:path>
                <a:path w="35560" h="192405">
                  <a:moveTo>
                    <a:pt x="32166" y="54972"/>
                  </a:moveTo>
                  <a:lnTo>
                    <a:pt x="3214" y="54972"/>
                  </a:lnTo>
                  <a:lnTo>
                    <a:pt x="3214" y="192245"/>
                  </a:lnTo>
                  <a:lnTo>
                    <a:pt x="32166" y="192245"/>
                  </a:lnTo>
                  <a:lnTo>
                    <a:pt x="32166" y="54972"/>
                  </a:lnTo>
                  <a:close/>
                </a:path>
              </a:pathLst>
            </a:custGeom>
            <a:solidFill>
              <a:srgbClr val="191919"/>
            </a:solidFill>
          </p:spPr>
          <p:txBody>
            <a:bodyPr wrap="square" lIns="0" tIns="0" rIns="0" bIns="0" rtlCol="0"/>
            <a:lstStyle/>
            <a:p>
              <a:endParaRPr sz="1092"/>
            </a:p>
          </p:txBody>
        </p:sp>
        <p:pic>
          <p:nvPicPr>
            <p:cNvPr id="10" name="object 10"/>
            <p:cNvPicPr/>
            <p:nvPr/>
          </p:nvPicPr>
          <p:blipFill>
            <a:blip r:embed="rId8" cstate="print"/>
            <a:stretch>
              <a:fillRect/>
            </a:stretch>
          </p:blipFill>
          <p:spPr>
            <a:xfrm>
              <a:off x="3338349" y="760140"/>
              <a:ext cx="127619" cy="138885"/>
            </a:xfrm>
            <a:prstGeom prst="rect">
              <a:avLst/>
            </a:prstGeom>
          </p:spPr>
        </p:pic>
        <p:pic>
          <p:nvPicPr>
            <p:cNvPr id="11" name="object 11"/>
            <p:cNvPicPr/>
            <p:nvPr/>
          </p:nvPicPr>
          <p:blipFill>
            <a:blip r:embed="rId9" cstate="print"/>
            <a:stretch>
              <a:fillRect/>
            </a:stretch>
          </p:blipFill>
          <p:spPr>
            <a:xfrm>
              <a:off x="3493337" y="760137"/>
              <a:ext cx="138341" cy="194109"/>
            </a:xfrm>
            <a:prstGeom prst="rect">
              <a:avLst/>
            </a:prstGeom>
          </p:spPr>
        </p:pic>
      </p:grpSp>
      <p:grpSp>
        <p:nvGrpSpPr>
          <p:cNvPr id="12" name="object 12"/>
          <p:cNvGrpSpPr/>
          <p:nvPr/>
        </p:nvGrpSpPr>
        <p:grpSpPr>
          <a:xfrm>
            <a:off x="2262184" y="430375"/>
            <a:ext cx="272241" cy="115904"/>
            <a:chOff x="3729804" y="709719"/>
            <a:chExt cx="448945" cy="191135"/>
          </a:xfrm>
        </p:grpSpPr>
        <p:pic>
          <p:nvPicPr>
            <p:cNvPr id="13" name="object 13"/>
            <p:cNvPicPr/>
            <p:nvPr/>
          </p:nvPicPr>
          <p:blipFill>
            <a:blip r:embed="rId10" cstate="print"/>
            <a:stretch>
              <a:fillRect/>
            </a:stretch>
          </p:blipFill>
          <p:spPr>
            <a:xfrm>
              <a:off x="3729804" y="709719"/>
              <a:ext cx="182319" cy="190915"/>
            </a:xfrm>
            <a:prstGeom prst="rect">
              <a:avLst/>
            </a:prstGeom>
          </p:spPr>
        </p:pic>
        <p:pic>
          <p:nvPicPr>
            <p:cNvPr id="14" name="object 14"/>
            <p:cNvPicPr/>
            <p:nvPr/>
          </p:nvPicPr>
          <p:blipFill>
            <a:blip r:embed="rId11" cstate="print"/>
            <a:stretch>
              <a:fillRect/>
            </a:stretch>
          </p:blipFill>
          <p:spPr>
            <a:xfrm>
              <a:off x="4102393" y="761749"/>
              <a:ext cx="75861" cy="137273"/>
            </a:xfrm>
            <a:prstGeom prst="rect">
              <a:avLst/>
            </a:prstGeom>
          </p:spPr>
        </p:pic>
        <p:pic>
          <p:nvPicPr>
            <p:cNvPr id="15" name="object 15"/>
            <p:cNvPicPr/>
            <p:nvPr/>
          </p:nvPicPr>
          <p:blipFill>
            <a:blip r:embed="rId12" cstate="print"/>
            <a:stretch>
              <a:fillRect/>
            </a:stretch>
          </p:blipFill>
          <p:spPr>
            <a:xfrm>
              <a:off x="3942042" y="761749"/>
              <a:ext cx="125200" cy="138885"/>
            </a:xfrm>
            <a:prstGeom prst="rect">
              <a:avLst/>
            </a:prstGeom>
          </p:spPr>
        </p:pic>
      </p:grpSp>
      <p:grpSp>
        <p:nvGrpSpPr>
          <p:cNvPr id="16" name="object 16"/>
          <p:cNvGrpSpPr/>
          <p:nvPr/>
        </p:nvGrpSpPr>
        <p:grpSpPr>
          <a:xfrm>
            <a:off x="2592003" y="431350"/>
            <a:ext cx="469779" cy="115134"/>
            <a:chOff x="4273700" y="711327"/>
            <a:chExt cx="774700" cy="189865"/>
          </a:xfrm>
        </p:grpSpPr>
        <p:pic>
          <p:nvPicPr>
            <p:cNvPr id="17" name="object 17"/>
            <p:cNvPicPr/>
            <p:nvPr/>
          </p:nvPicPr>
          <p:blipFill>
            <a:blip r:embed="rId13" cstate="print"/>
            <a:stretch>
              <a:fillRect/>
            </a:stretch>
          </p:blipFill>
          <p:spPr>
            <a:xfrm>
              <a:off x="4273700" y="711327"/>
              <a:ext cx="260521" cy="189308"/>
            </a:xfrm>
            <a:prstGeom prst="rect">
              <a:avLst/>
            </a:prstGeom>
          </p:spPr>
        </p:pic>
        <p:pic>
          <p:nvPicPr>
            <p:cNvPr id="18" name="object 18"/>
            <p:cNvPicPr/>
            <p:nvPr/>
          </p:nvPicPr>
          <p:blipFill>
            <a:blip r:embed="rId14" cstate="print"/>
            <a:stretch>
              <a:fillRect/>
            </a:stretch>
          </p:blipFill>
          <p:spPr>
            <a:xfrm>
              <a:off x="4554165" y="723395"/>
              <a:ext cx="232971" cy="177239"/>
            </a:xfrm>
            <a:prstGeom prst="rect">
              <a:avLst/>
            </a:prstGeom>
          </p:spPr>
        </p:pic>
        <p:pic>
          <p:nvPicPr>
            <p:cNvPr id="19" name="object 19"/>
            <p:cNvPicPr/>
            <p:nvPr/>
          </p:nvPicPr>
          <p:blipFill>
            <a:blip r:embed="rId15" cstate="print"/>
            <a:stretch>
              <a:fillRect/>
            </a:stretch>
          </p:blipFill>
          <p:spPr>
            <a:xfrm>
              <a:off x="4822304" y="760133"/>
              <a:ext cx="225970" cy="140498"/>
            </a:xfrm>
            <a:prstGeom prst="rect">
              <a:avLst/>
            </a:prstGeom>
          </p:spPr>
        </p:pic>
      </p:grpSp>
      <p:sp>
        <p:nvSpPr>
          <p:cNvPr id="20" name="object 20"/>
          <p:cNvSpPr/>
          <p:nvPr/>
        </p:nvSpPr>
        <p:spPr>
          <a:xfrm>
            <a:off x="1587487" y="648845"/>
            <a:ext cx="576441" cy="276091"/>
          </a:xfrm>
          <a:custGeom>
            <a:avLst/>
            <a:gdLst/>
            <a:ahLst/>
            <a:cxnLst/>
            <a:rect l="l" t="t" r="r" b="b"/>
            <a:pathLst>
              <a:path w="950595" h="455294">
                <a:moveTo>
                  <a:pt x="613219" y="647"/>
                </a:moveTo>
                <a:lnTo>
                  <a:pt x="537933" y="647"/>
                </a:lnTo>
                <a:lnTo>
                  <a:pt x="440766" y="357124"/>
                </a:lnTo>
                <a:lnTo>
                  <a:pt x="343611" y="647"/>
                </a:lnTo>
                <a:lnTo>
                  <a:pt x="273481" y="647"/>
                </a:lnTo>
                <a:lnTo>
                  <a:pt x="173088" y="357124"/>
                </a:lnTo>
                <a:lnTo>
                  <a:pt x="77216" y="0"/>
                </a:lnTo>
                <a:lnTo>
                  <a:pt x="0" y="647"/>
                </a:lnTo>
                <a:lnTo>
                  <a:pt x="128701" y="451065"/>
                </a:lnTo>
                <a:lnTo>
                  <a:pt x="215557" y="451065"/>
                </a:lnTo>
                <a:lnTo>
                  <a:pt x="305638" y="119684"/>
                </a:lnTo>
                <a:lnTo>
                  <a:pt x="397662" y="451065"/>
                </a:lnTo>
                <a:lnTo>
                  <a:pt x="484517" y="451065"/>
                </a:lnTo>
                <a:lnTo>
                  <a:pt x="613219" y="647"/>
                </a:lnTo>
                <a:close/>
              </a:path>
              <a:path w="950595" h="455294">
                <a:moveTo>
                  <a:pt x="950061" y="274751"/>
                </a:moveTo>
                <a:lnTo>
                  <a:pt x="944359" y="230187"/>
                </a:lnTo>
                <a:lnTo>
                  <a:pt x="928522" y="191757"/>
                </a:lnTo>
                <a:lnTo>
                  <a:pt x="915860" y="173723"/>
                </a:lnTo>
                <a:lnTo>
                  <a:pt x="903744" y="160388"/>
                </a:lnTo>
                <a:lnTo>
                  <a:pt x="888453" y="147713"/>
                </a:lnTo>
                <a:lnTo>
                  <a:pt x="879297" y="142036"/>
                </a:lnTo>
                <a:lnTo>
                  <a:pt x="879297" y="250291"/>
                </a:lnTo>
                <a:lnTo>
                  <a:pt x="702335" y="250291"/>
                </a:lnTo>
                <a:lnTo>
                  <a:pt x="719886" y="205968"/>
                </a:lnTo>
                <a:lnTo>
                  <a:pt x="758075" y="178955"/>
                </a:lnTo>
                <a:lnTo>
                  <a:pt x="789851" y="173723"/>
                </a:lnTo>
                <a:lnTo>
                  <a:pt x="807402" y="174993"/>
                </a:lnTo>
                <a:lnTo>
                  <a:pt x="850658" y="194005"/>
                </a:lnTo>
                <a:lnTo>
                  <a:pt x="875817" y="233273"/>
                </a:lnTo>
                <a:lnTo>
                  <a:pt x="879297" y="250291"/>
                </a:lnTo>
                <a:lnTo>
                  <a:pt x="879297" y="142036"/>
                </a:lnTo>
                <a:lnTo>
                  <a:pt x="832065" y="122567"/>
                </a:lnTo>
                <a:lnTo>
                  <a:pt x="787273" y="117741"/>
                </a:lnTo>
                <a:lnTo>
                  <a:pt x="764451" y="119049"/>
                </a:lnTo>
                <a:lnTo>
                  <a:pt x="722782" y="129527"/>
                </a:lnTo>
                <a:lnTo>
                  <a:pt x="686777" y="150215"/>
                </a:lnTo>
                <a:lnTo>
                  <a:pt x="658456" y="179806"/>
                </a:lnTo>
                <a:lnTo>
                  <a:pt x="638454" y="217779"/>
                </a:lnTo>
                <a:lnTo>
                  <a:pt x="628319" y="262343"/>
                </a:lnTo>
                <a:lnTo>
                  <a:pt x="627049" y="286969"/>
                </a:lnTo>
                <a:lnTo>
                  <a:pt x="628357" y="311315"/>
                </a:lnTo>
                <a:lnTo>
                  <a:pt x="638810" y="355396"/>
                </a:lnTo>
                <a:lnTo>
                  <a:pt x="659498" y="393052"/>
                </a:lnTo>
                <a:lnTo>
                  <a:pt x="689102" y="422490"/>
                </a:lnTo>
                <a:lnTo>
                  <a:pt x="727125" y="443166"/>
                </a:lnTo>
                <a:lnTo>
                  <a:pt x="772007" y="453605"/>
                </a:lnTo>
                <a:lnTo>
                  <a:pt x="796925" y="454901"/>
                </a:lnTo>
                <a:lnTo>
                  <a:pt x="825296" y="452894"/>
                </a:lnTo>
                <a:lnTo>
                  <a:pt x="874687" y="436816"/>
                </a:lnTo>
                <a:lnTo>
                  <a:pt x="913574" y="405536"/>
                </a:lnTo>
                <a:lnTo>
                  <a:pt x="937856" y="364375"/>
                </a:lnTo>
                <a:lnTo>
                  <a:pt x="944270" y="340410"/>
                </a:lnTo>
                <a:lnTo>
                  <a:pt x="874776" y="340410"/>
                </a:lnTo>
                <a:lnTo>
                  <a:pt x="870305" y="353453"/>
                </a:lnTo>
                <a:lnTo>
                  <a:pt x="863993" y="364921"/>
                </a:lnTo>
                <a:lnTo>
                  <a:pt x="834237" y="389801"/>
                </a:lnTo>
                <a:lnTo>
                  <a:pt x="791781" y="398310"/>
                </a:lnTo>
                <a:lnTo>
                  <a:pt x="772515" y="396748"/>
                </a:lnTo>
                <a:lnTo>
                  <a:pt x="726795" y="373202"/>
                </a:lnTo>
                <a:lnTo>
                  <a:pt x="702411" y="325437"/>
                </a:lnTo>
                <a:lnTo>
                  <a:pt x="699757" y="305015"/>
                </a:lnTo>
                <a:lnTo>
                  <a:pt x="699757" y="301142"/>
                </a:lnTo>
                <a:lnTo>
                  <a:pt x="948143" y="301142"/>
                </a:lnTo>
                <a:lnTo>
                  <a:pt x="948982" y="294436"/>
                </a:lnTo>
                <a:lnTo>
                  <a:pt x="949591" y="287794"/>
                </a:lnTo>
                <a:lnTo>
                  <a:pt x="949947" y="281241"/>
                </a:lnTo>
                <a:lnTo>
                  <a:pt x="950061" y="274751"/>
                </a:lnTo>
                <a:close/>
              </a:path>
            </a:pathLst>
          </a:custGeom>
          <a:solidFill>
            <a:srgbClr val="191919"/>
          </a:solidFill>
        </p:spPr>
        <p:txBody>
          <a:bodyPr wrap="square" lIns="0" tIns="0" rIns="0" bIns="0" rtlCol="0"/>
          <a:lstStyle/>
          <a:p>
            <a:endParaRPr sz="1092"/>
          </a:p>
        </p:txBody>
      </p:sp>
      <p:sp>
        <p:nvSpPr>
          <p:cNvPr id="21" name="object 21"/>
          <p:cNvSpPr/>
          <p:nvPr/>
        </p:nvSpPr>
        <p:spPr>
          <a:xfrm>
            <a:off x="2202751" y="649235"/>
            <a:ext cx="42357" cy="273396"/>
          </a:xfrm>
          <a:custGeom>
            <a:avLst/>
            <a:gdLst/>
            <a:ahLst/>
            <a:cxnLst/>
            <a:rect l="l" t="t" r="r" b="b"/>
            <a:pathLst>
              <a:path w="69850" h="450850">
                <a:moveTo>
                  <a:pt x="69495" y="0"/>
                </a:moveTo>
                <a:lnTo>
                  <a:pt x="0" y="0"/>
                </a:lnTo>
                <a:lnTo>
                  <a:pt x="0" y="450415"/>
                </a:lnTo>
                <a:lnTo>
                  <a:pt x="69495" y="450415"/>
                </a:lnTo>
                <a:lnTo>
                  <a:pt x="69495" y="0"/>
                </a:lnTo>
                <a:close/>
              </a:path>
            </a:pathLst>
          </a:custGeom>
          <a:solidFill>
            <a:srgbClr val="191919"/>
          </a:solidFill>
        </p:spPr>
        <p:txBody>
          <a:bodyPr wrap="square" lIns="0" tIns="0" rIns="0" bIns="0" rtlCol="0"/>
          <a:lstStyle/>
          <a:p>
            <a:endParaRPr sz="1092"/>
          </a:p>
        </p:txBody>
      </p:sp>
      <p:sp>
        <p:nvSpPr>
          <p:cNvPr id="22" name="object 22"/>
          <p:cNvSpPr/>
          <p:nvPr/>
        </p:nvSpPr>
        <p:spPr>
          <a:xfrm>
            <a:off x="2292452" y="649235"/>
            <a:ext cx="42357" cy="273396"/>
          </a:xfrm>
          <a:custGeom>
            <a:avLst/>
            <a:gdLst/>
            <a:ahLst/>
            <a:cxnLst/>
            <a:rect l="l" t="t" r="r" b="b"/>
            <a:pathLst>
              <a:path w="69850" h="450850">
                <a:moveTo>
                  <a:pt x="69495" y="0"/>
                </a:moveTo>
                <a:lnTo>
                  <a:pt x="0" y="0"/>
                </a:lnTo>
                <a:lnTo>
                  <a:pt x="0" y="450415"/>
                </a:lnTo>
                <a:lnTo>
                  <a:pt x="69495" y="450415"/>
                </a:lnTo>
                <a:lnTo>
                  <a:pt x="69495" y="0"/>
                </a:lnTo>
                <a:close/>
              </a:path>
            </a:pathLst>
          </a:custGeom>
          <a:solidFill>
            <a:srgbClr val="191919"/>
          </a:solidFill>
        </p:spPr>
        <p:txBody>
          <a:bodyPr wrap="square" lIns="0" tIns="0" rIns="0" bIns="0" rtlCol="0"/>
          <a:lstStyle/>
          <a:p>
            <a:endParaRPr sz="1092"/>
          </a:p>
        </p:txBody>
      </p:sp>
      <p:sp>
        <p:nvSpPr>
          <p:cNvPr id="23" name="object 23"/>
          <p:cNvSpPr/>
          <p:nvPr/>
        </p:nvSpPr>
        <p:spPr>
          <a:xfrm>
            <a:off x="2382152" y="649235"/>
            <a:ext cx="201389" cy="275706"/>
          </a:xfrm>
          <a:custGeom>
            <a:avLst/>
            <a:gdLst/>
            <a:ahLst/>
            <a:cxnLst/>
            <a:rect l="l" t="t" r="r" b="b"/>
            <a:pathLst>
              <a:path w="332104" h="454659">
                <a:moveTo>
                  <a:pt x="292102" y="402794"/>
                </a:moveTo>
                <a:lnTo>
                  <a:pt x="68856" y="402794"/>
                </a:lnTo>
                <a:lnTo>
                  <a:pt x="77857" y="414078"/>
                </a:lnTo>
                <a:lnTo>
                  <a:pt x="112593" y="440436"/>
                </a:lnTo>
                <a:lnTo>
                  <a:pt x="158572" y="453400"/>
                </a:lnTo>
                <a:lnTo>
                  <a:pt x="176308" y="454258"/>
                </a:lnTo>
                <a:lnTo>
                  <a:pt x="198221" y="452934"/>
                </a:lnTo>
                <a:lnTo>
                  <a:pt x="238433" y="442331"/>
                </a:lnTo>
                <a:lnTo>
                  <a:pt x="273464" y="421356"/>
                </a:lnTo>
                <a:lnTo>
                  <a:pt x="292102" y="402794"/>
                </a:lnTo>
                <a:close/>
              </a:path>
              <a:path w="332104" h="454659">
                <a:moveTo>
                  <a:pt x="69495" y="0"/>
                </a:moveTo>
                <a:lnTo>
                  <a:pt x="0" y="0"/>
                </a:lnTo>
                <a:lnTo>
                  <a:pt x="0" y="450415"/>
                </a:lnTo>
                <a:lnTo>
                  <a:pt x="60479" y="450415"/>
                </a:lnTo>
                <a:lnTo>
                  <a:pt x="68856" y="402794"/>
                </a:lnTo>
                <a:lnTo>
                  <a:pt x="292102" y="402794"/>
                </a:lnTo>
                <a:lnTo>
                  <a:pt x="297810" y="395726"/>
                </a:lnTo>
                <a:lnTo>
                  <a:pt x="164727" y="395726"/>
                </a:lnTo>
                <a:lnTo>
                  <a:pt x="144215" y="393794"/>
                </a:lnTo>
                <a:lnTo>
                  <a:pt x="95232" y="364837"/>
                </a:lnTo>
                <a:lnTo>
                  <a:pt x="75447" y="329436"/>
                </a:lnTo>
                <a:lnTo>
                  <a:pt x="68856" y="285059"/>
                </a:lnTo>
                <a:lnTo>
                  <a:pt x="70504" y="262047"/>
                </a:lnTo>
                <a:lnTo>
                  <a:pt x="83690" y="222793"/>
                </a:lnTo>
                <a:lnTo>
                  <a:pt x="109466" y="193316"/>
                </a:lnTo>
                <a:lnTo>
                  <a:pt x="164727" y="176287"/>
                </a:lnTo>
                <a:lnTo>
                  <a:pt x="299953" y="176287"/>
                </a:lnTo>
                <a:lnTo>
                  <a:pt x="294666" y="169858"/>
                </a:lnTo>
                <a:lnTo>
                  <a:pt x="69495" y="169858"/>
                </a:lnTo>
                <a:lnTo>
                  <a:pt x="69495" y="0"/>
                </a:lnTo>
                <a:close/>
              </a:path>
              <a:path w="332104" h="454659">
                <a:moveTo>
                  <a:pt x="299953" y="176287"/>
                </a:moveTo>
                <a:lnTo>
                  <a:pt x="164727" y="176287"/>
                </a:lnTo>
                <a:lnTo>
                  <a:pt x="185253" y="178199"/>
                </a:lnTo>
                <a:lnTo>
                  <a:pt x="203732" y="183932"/>
                </a:lnTo>
                <a:lnTo>
                  <a:pt x="234537" y="206852"/>
                </a:lnTo>
                <a:lnTo>
                  <a:pt x="254568" y="241857"/>
                </a:lnTo>
                <a:lnTo>
                  <a:pt x="261248" y="285698"/>
                </a:lnTo>
                <a:lnTo>
                  <a:pt x="259578" y="308999"/>
                </a:lnTo>
                <a:lnTo>
                  <a:pt x="246220" y="348724"/>
                </a:lnTo>
                <a:lnTo>
                  <a:pt x="220160" y="378529"/>
                </a:lnTo>
                <a:lnTo>
                  <a:pt x="185253" y="393817"/>
                </a:lnTo>
                <a:lnTo>
                  <a:pt x="164727" y="395726"/>
                </a:lnTo>
                <a:lnTo>
                  <a:pt x="297810" y="395726"/>
                </a:lnTo>
                <a:lnTo>
                  <a:pt x="320801" y="353686"/>
                </a:lnTo>
                <a:lnTo>
                  <a:pt x="330773" y="309773"/>
                </a:lnTo>
                <a:lnTo>
                  <a:pt x="332021" y="285698"/>
                </a:lnTo>
                <a:lnTo>
                  <a:pt x="330773" y="260515"/>
                </a:lnTo>
                <a:lnTo>
                  <a:pt x="327031" y="237107"/>
                </a:lnTo>
                <a:lnTo>
                  <a:pt x="320801" y="215467"/>
                </a:lnTo>
                <a:lnTo>
                  <a:pt x="312084" y="195585"/>
                </a:lnTo>
                <a:lnTo>
                  <a:pt x="301139" y="177729"/>
                </a:lnTo>
                <a:lnTo>
                  <a:pt x="299953" y="176287"/>
                </a:lnTo>
                <a:close/>
              </a:path>
              <a:path w="332104" h="454659">
                <a:moveTo>
                  <a:pt x="176308" y="117095"/>
                </a:moveTo>
                <a:lnTo>
                  <a:pt x="144295" y="120394"/>
                </a:lnTo>
                <a:lnTo>
                  <a:pt x="115822" y="130287"/>
                </a:lnTo>
                <a:lnTo>
                  <a:pt x="90889" y="146776"/>
                </a:lnTo>
                <a:lnTo>
                  <a:pt x="69495" y="169858"/>
                </a:lnTo>
                <a:lnTo>
                  <a:pt x="294666" y="169858"/>
                </a:lnTo>
                <a:lnTo>
                  <a:pt x="256735" y="137378"/>
                </a:lnTo>
                <a:lnTo>
                  <a:pt x="218929" y="122167"/>
                </a:lnTo>
                <a:lnTo>
                  <a:pt x="176308" y="117095"/>
                </a:lnTo>
                <a:close/>
              </a:path>
            </a:pathLst>
          </a:custGeom>
          <a:solidFill>
            <a:srgbClr val="191919"/>
          </a:solidFill>
        </p:spPr>
        <p:txBody>
          <a:bodyPr wrap="square" lIns="0" tIns="0" rIns="0" bIns="0" rtlCol="0"/>
          <a:lstStyle/>
          <a:p>
            <a:endParaRPr sz="1092"/>
          </a:p>
        </p:txBody>
      </p:sp>
      <p:sp>
        <p:nvSpPr>
          <p:cNvPr id="24" name="object 24"/>
          <p:cNvSpPr/>
          <p:nvPr/>
        </p:nvSpPr>
        <p:spPr>
          <a:xfrm>
            <a:off x="2613149" y="720242"/>
            <a:ext cx="195998" cy="204469"/>
          </a:xfrm>
          <a:custGeom>
            <a:avLst/>
            <a:gdLst/>
            <a:ahLst/>
            <a:cxnLst/>
            <a:rect l="l" t="t" r="r" b="b"/>
            <a:pathLst>
              <a:path w="323214" h="337184">
                <a:moveTo>
                  <a:pt x="160225" y="0"/>
                </a:moveTo>
                <a:lnTo>
                  <a:pt x="115903" y="5240"/>
                </a:lnTo>
                <a:lnTo>
                  <a:pt x="76898" y="20941"/>
                </a:lnTo>
                <a:lnTo>
                  <a:pt x="44560" y="46187"/>
                </a:lnTo>
                <a:lnTo>
                  <a:pt x="20271" y="80102"/>
                </a:lnTo>
                <a:lnTo>
                  <a:pt x="5070" y="121536"/>
                </a:lnTo>
                <a:lnTo>
                  <a:pt x="0" y="169230"/>
                </a:lnTo>
                <a:lnTo>
                  <a:pt x="1305" y="193569"/>
                </a:lnTo>
                <a:lnTo>
                  <a:pt x="11759" y="237650"/>
                </a:lnTo>
                <a:lnTo>
                  <a:pt x="32448" y="275311"/>
                </a:lnTo>
                <a:lnTo>
                  <a:pt x="62048" y="304743"/>
                </a:lnTo>
                <a:lnTo>
                  <a:pt x="100071" y="325416"/>
                </a:lnTo>
                <a:lnTo>
                  <a:pt x="144955" y="335861"/>
                </a:lnTo>
                <a:lnTo>
                  <a:pt x="169879" y="337162"/>
                </a:lnTo>
                <a:lnTo>
                  <a:pt x="198246" y="335155"/>
                </a:lnTo>
                <a:lnTo>
                  <a:pt x="247634" y="319077"/>
                </a:lnTo>
                <a:lnTo>
                  <a:pt x="286523" y="287793"/>
                </a:lnTo>
                <a:lnTo>
                  <a:pt x="291742" y="280567"/>
                </a:lnTo>
                <a:lnTo>
                  <a:pt x="164727" y="280567"/>
                </a:lnTo>
                <a:lnTo>
                  <a:pt x="145462" y="278998"/>
                </a:lnTo>
                <a:lnTo>
                  <a:pt x="99745" y="255458"/>
                </a:lnTo>
                <a:lnTo>
                  <a:pt x="75364" y="207697"/>
                </a:lnTo>
                <a:lnTo>
                  <a:pt x="72709" y="187271"/>
                </a:lnTo>
                <a:lnTo>
                  <a:pt x="72709" y="183397"/>
                </a:lnTo>
                <a:lnTo>
                  <a:pt x="321089" y="183397"/>
                </a:lnTo>
                <a:lnTo>
                  <a:pt x="321934" y="176688"/>
                </a:lnTo>
                <a:lnTo>
                  <a:pt x="322535" y="170055"/>
                </a:lnTo>
                <a:lnTo>
                  <a:pt x="322896" y="163495"/>
                </a:lnTo>
                <a:lnTo>
                  <a:pt x="323016" y="157010"/>
                </a:lnTo>
                <a:lnTo>
                  <a:pt x="321428" y="133964"/>
                </a:lnTo>
                <a:lnTo>
                  <a:pt x="321157" y="132550"/>
                </a:lnTo>
                <a:lnTo>
                  <a:pt x="75285" y="132550"/>
                </a:lnTo>
                <a:lnTo>
                  <a:pt x="78523" y="116055"/>
                </a:lnTo>
                <a:lnTo>
                  <a:pt x="103913" y="76887"/>
                </a:lnTo>
                <a:lnTo>
                  <a:pt x="146327" y="57286"/>
                </a:lnTo>
                <a:lnTo>
                  <a:pt x="162801" y="55977"/>
                </a:lnTo>
                <a:lnTo>
                  <a:pt x="288816" y="55977"/>
                </a:lnTo>
                <a:lnTo>
                  <a:pt x="276690" y="42646"/>
                </a:lnTo>
                <a:lnTo>
                  <a:pt x="244201" y="19308"/>
                </a:lnTo>
                <a:lnTo>
                  <a:pt x="205025" y="4828"/>
                </a:lnTo>
                <a:lnTo>
                  <a:pt x="183327" y="1207"/>
                </a:lnTo>
                <a:lnTo>
                  <a:pt x="160225" y="0"/>
                </a:lnTo>
                <a:close/>
              </a:path>
              <a:path w="323214" h="337184">
                <a:moveTo>
                  <a:pt x="317225" y="222663"/>
                </a:moveTo>
                <a:lnTo>
                  <a:pt x="247730" y="222663"/>
                </a:lnTo>
                <a:lnTo>
                  <a:pt x="243264" y="235707"/>
                </a:lnTo>
                <a:lnTo>
                  <a:pt x="236949" y="247183"/>
                </a:lnTo>
                <a:lnTo>
                  <a:pt x="207191" y="272055"/>
                </a:lnTo>
                <a:lnTo>
                  <a:pt x="164727" y="280567"/>
                </a:lnTo>
                <a:lnTo>
                  <a:pt x="291742" y="280567"/>
                </a:lnTo>
                <a:lnTo>
                  <a:pt x="300575" y="268337"/>
                </a:lnTo>
                <a:lnTo>
                  <a:pt x="310809" y="246627"/>
                </a:lnTo>
                <a:lnTo>
                  <a:pt x="317225" y="222663"/>
                </a:lnTo>
                <a:close/>
              </a:path>
              <a:path w="323214" h="337184">
                <a:moveTo>
                  <a:pt x="288816" y="55977"/>
                </a:moveTo>
                <a:lnTo>
                  <a:pt x="162801" y="55977"/>
                </a:lnTo>
                <a:lnTo>
                  <a:pt x="180353" y="57248"/>
                </a:lnTo>
                <a:lnTo>
                  <a:pt x="196336" y="61057"/>
                </a:lnTo>
                <a:lnTo>
                  <a:pt x="234442" y="87374"/>
                </a:lnTo>
                <a:lnTo>
                  <a:pt x="252243" y="132550"/>
                </a:lnTo>
                <a:lnTo>
                  <a:pt x="321157" y="132550"/>
                </a:lnTo>
                <a:lnTo>
                  <a:pt x="317307" y="112448"/>
                </a:lnTo>
                <a:lnTo>
                  <a:pt x="310653" y="92465"/>
                </a:lnTo>
                <a:lnTo>
                  <a:pt x="301467" y="74018"/>
                </a:lnTo>
                <a:lnTo>
                  <a:pt x="290042" y="57325"/>
                </a:lnTo>
                <a:lnTo>
                  <a:pt x="288816" y="55977"/>
                </a:lnTo>
                <a:close/>
              </a:path>
            </a:pathLst>
          </a:custGeom>
          <a:solidFill>
            <a:srgbClr val="191919"/>
          </a:solidFill>
        </p:spPr>
        <p:txBody>
          <a:bodyPr wrap="square" lIns="0" tIns="0" rIns="0" bIns="0" rtlCol="0"/>
          <a:lstStyle/>
          <a:p>
            <a:endParaRPr sz="1092"/>
          </a:p>
        </p:txBody>
      </p:sp>
      <p:sp>
        <p:nvSpPr>
          <p:cNvPr id="25" name="object 25"/>
          <p:cNvSpPr/>
          <p:nvPr/>
        </p:nvSpPr>
        <p:spPr>
          <a:xfrm>
            <a:off x="2842581" y="642588"/>
            <a:ext cx="51599" cy="279942"/>
          </a:xfrm>
          <a:custGeom>
            <a:avLst/>
            <a:gdLst/>
            <a:ahLst/>
            <a:cxnLst/>
            <a:rect l="l" t="t" r="r" b="b"/>
            <a:pathLst>
              <a:path w="85089" h="461644">
                <a:moveTo>
                  <a:pt x="42469" y="0"/>
                </a:moveTo>
                <a:lnTo>
                  <a:pt x="6877" y="18255"/>
                </a:lnTo>
                <a:lnTo>
                  <a:pt x="0" y="41820"/>
                </a:lnTo>
                <a:lnTo>
                  <a:pt x="763" y="50456"/>
                </a:lnTo>
                <a:lnTo>
                  <a:pt x="25897" y="80684"/>
                </a:lnTo>
                <a:lnTo>
                  <a:pt x="42469" y="83651"/>
                </a:lnTo>
                <a:lnTo>
                  <a:pt x="51116" y="82910"/>
                </a:lnTo>
                <a:lnTo>
                  <a:pt x="81879" y="58328"/>
                </a:lnTo>
                <a:lnTo>
                  <a:pt x="84939" y="41820"/>
                </a:lnTo>
                <a:lnTo>
                  <a:pt x="84174" y="33207"/>
                </a:lnTo>
                <a:lnTo>
                  <a:pt x="59038" y="2981"/>
                </a:lnTo>
                <a:lnTo>
                  <a:pt x="42469" y="0"/>
                </a:lnTo>
                <a:close/>
              </a:path>
              <a:path w="85089" h="461644">
                <a:moveTo>
                  <a:pt x="77222" y="131922"/>
                </a:moveTo>
                <a:lnTo>
                  <a:pt x="7727" y="131922"/>
                </a:lnTo>
                <a:lnTo>
                  <a:pt x="7727" y="461368"/>
                </a:lnTo>
                <a:lnTo>
                  <a:pt x="77222" y="461368"/>
                </a:lnTo>
                <a:lnTo>
                  <a:pt x="77222" y="131922"/>
                </a:lnTo>
                <a:close/>
              </a:path>
            </a:pathLst>
          </a:custGeom>
          <a:solidFill>
            <a:srgbClr val="191919"/>
          </a:solidFill>
        </p:spPr>
        <p:txBody>
          <a:bodyPr wrap="square" lIns="0" tIns="0" rIns="0" bIns="0" rtlCol="0"/>
          <a:lstStyle/>
          <a:p>
            <a:endParaRPr sz="1092"/>
          </a:p>
        </p:txBody>
      </p:sp>
      <p:sp>
        <p:nvSpPr>
          <p:cNvPr id="26" name="object 26"/>
          <p:cNvSpPr/>
          <p:nvPr/>
        </p:nvSpPr>
        <p:spPr>
          <a:xfrm>
            <a:off x="2937472" y="720244"/>
            <a:ext cx="185986" cy="202159"/>
          </a:xfrm>
          <a:custGeom>
            <a:avLst/>
            <a:gdLst/>
            <a:ahLst/>
            <a:cxnLst/>
            <a:rect l="l" t="t" r="r" b="b"/>
            <a:pathLst>
              <a:path w="306704" h="333375">
                <a:moveTo>
                  <a:pt x="173732" y="0"/>
                </a:moveTo>
                <a:lnTo>
                  <a:pt x="141556" y="2935"/>
                </a:lnTo>
                <a:lnTo>
                  <a:pt x="113241" y="11741"/>
                </a:lnTo>
                <a:lnTo>
                  <a:pt x="88787" y="26420"/>
                </a:lnTo>
                <a:lnTo>
                  <a:pt x="68196" y="46972"/>
                </a:lnTo>
                <a:lnTo>
                  <a:pt x="60479" y="3863"/>
                </a:lnTo>
                <a:lnTo>
                  <a:pt x="0" y="3863"/>
                </a:lnTo>
                <a:lnTo>
                  <a:pt x="0" y="333319"/>
                </a:lnTo>
                <a:lnTo>
                  <a:pt x="69495" y="333319"/>
                </a:lnTo>
                <a:lnTo>
                  <a:pt x="69495" y="167314"/>
                </a:lnTo>
                <a:lnTo>
                  <a:pt x="70960" y="143553"/>
                </a:lnTo>
                <a:lnTo>
                  <a:pt x="82698" y="104145"/>
                </a:lnTo>
                <a:lnTo>
                  <a:pt x="120882" y="67003"/>
                </a:lnTo>
                <a:lnTo>
                  <a:pt x="157649" y="59841"/>
                </a:lnTo>
                <a:lnTo>
                  <a:pt x="175784" y="61368"/>
                </a:lnTo>
                <a:lnTo>
                  <a:pt x="216192" y="84290"/>
                </a:lnTo>
                <a:lnTo>
                  <a:pt x="234901" y="133643"/>
                </a:lnTo>
                <a:lnTo>
                  <a:pt x="236149" y="155723"/>
                </a:lnTo>
                <a:lnTo>
                  <a:pt x="236149" y="333319"/>
                </a:lnTo>
                <a:lnTo>
                  <a:pt x="306283" y="333319"/>
                </a:lnTo>
                <a:lnTo>
                  <a:pt x="306283" y="151880"/>
                </a:lnTo>
                <a:lnTo>
                  <a:pt x="303969" y="114708"/>
                </a:lnTo>
                <a:lnTo>
                  <a:pt x="285469" y="56791"/>
                </a:lnTo>
                <a:lnTo>
                  <a:pt x="249436" y="20271"/>
                </a:lnTo>
                <a:lnTo>
                  <a:pt x="201661" y="2252"/>
                </a:lnTo>
                <a:lnTo>
                  <a:pt x="173732" y="0"/>
                </a:lnTo>
                <a:close/>
              </a:path>
            </a:pathLst>
          </a:custGeom>
          <a:solidFill>
            <a:srgbClr val="191919"/>
          </a:solidFill>
        </p:spPr>
        <p:txBody>
          <a:bodyPr wrap="square" lIns="0" tIns="0" rIns="0" bIns="0" rtlCol="0"/>
          <a:lstStyle/>
          <a:p>
            <a:endParaRPr sz="1092"/>
          </a:p>
        </p:txBody>
      </p:sp>
      <p:sp>
        <p:nvSpPr>
          <p:cNvPr id="27" name="object 27"/>
          <p:cNvSpPr/>
          <p:nvPr/>
        </p:nvSpPr>
        <p:spPr>
          <a:xfrm>
            <a:off x="3159258" y="720240"/>
            <a:ext cx="201389" cy="282637"/>
          </a:xfrm>
          <a:custGeom>
            <a:avLst/>
            <a:gdLst/>
            <a:ahLst/>
            <a:cxnLst/>
            <a:rect l="l" t="t" r="r" b="b"/>
            <a:pathLst>
              <a:path w="332104" h="466089">
                <a:moveTo>
                  <a:pt x="79138" y="351350"/>
                </a:moveTo>
                <a:lnTo>
                  <a:pt x="8366" y="351350"/>
                </a:lnTo>
                <a:lnTo>
                  <a:pt x="12946" y="377137"/>
                </a:lnTo>
                <a:lnTo>
                  <a:pt x="36109" y="419440"/>
                </a:lnTo>
                <a:lnTo>
                  <a:pt x="77169" y="449041"/>
                </a:lnTo>
                <a:lnTo>
                  <a:pt x="131541" y="464010"/>
                </a:lnTo>
                <a:lnTo>
                  <a:pt x="163440" y="465881"/>
                </a:lnTo>
                <a:lnTo>
                  <a:pt x="203732" y="463486"/>
                </a:lnTo>
                <a:lnTo>
                  <a:pt x="238397" y="456305"/>
                </a:lnTo>
                <a:lnTo>
                  <a:pt x="267433" y="444341"/>
                </a:lnTo>
                <a:lnTo>
                  <a:pt x="290839" y="427599"/>
                </a:lnTo>
                <a:lnTo>
                  <a:pt x="306497" y="409254"/>
                </a:lnTo>
                <a:lnTo>
                  <a:pt x="168581" y="409254"/>
                </a:lnTo>
                <a:lnTo>
                  <a:pt x="151088" y="408306"/>
                </a:lnTo>
                <a:lnTo>
                  <a:pt x="108740" y="394124"/>
                </a:lnTo>
                <a:lnTo>
                  <a:pt x="83398" y="364394"/>
                </a:lnTo>
                <a:lnTo>
                  <a:pt x="79138" y="351350"/>
                </a:lnTo>
                <a:close/>
              </a:path>
              <a:path w="332104" h="466089">
                <a:moveTo>
                  <a:pt x="332021" y="280567"/>
                </a:moveTo>
                <a:lnTo>
                  <a:pt x="263164" y="280567"/>
                </a:lnTo>
                <a:lnTo>
                  <a:pt x="263164" y="317236"/>
                </a:lnTo>
                <a:lnTo>
                  <a:pt x="257253" y="357500"/>
                </a:lnTo>
                <a:lnTo>
                  <a:pt x="239518" y="386255"/>
                </a:lnTo>
                <a:lnTo>
                  <a:pt x="209961" y="403505"/>
                </a:lnTo>
                <a:lnTo>
                  <a:pt x="168581" y="409254"/>
                </a:lnTo>
                <a:lnTo>
                  <a:pt x="306497" y="409254"/>
                </a:lnTo>
                <a:lnTo>
                  <a:pt x="308852" y="406496"/>
                </a:lnTo>
                <a:lnTo>
                  <a:pt x="321721" y="381497"/>
                </a:lnTo>
                <a:lnTo>
                  <a:pt x="329445" y="352605"/>
                </a:lnTo>
                <a:lnTo>
                  <a:pt x="331920" y="321102"/>
                </a:lnTo>
                <a:lnTo>
                  <a:pt x="332021" y="280567"/>
                </a:lnTo>
                <a:close/>
              </a:path>
              <a:path w="332104" h="466089">
                <a:moveTo>
                  <a:pt x="155712" y="0"/>
                </a:moveTo>
                <a:lnTo>
                  <a:pt x="113564" y="5240"/>
                </a:lnTo>
                <a:lnTo>
                  <a:pt x="75924" y="20941"/>
                </a:lnTo>
                <a:lnTo>
                  <a:pt x="44311" y="46101"/>
                </a:lnTo>
                <a:lnTo>
                  <a:pt x="20261" y="79798"/>
                </a:lnTo>
                <a:lnTo>
                  <a:pt x="5065" y="120666"/>
                </a:lnTo>
                <a:lnTo>
                  <a:pt x="0" y="167314"/>
                </a:lnTo>
                <a:lnTo>
                  <a:pt x="1246" y="192194"/>
                </a:lnTo>
                <a:lnTo>
                  <a:pt x="11215" y="236751"/>
                </a:lnTo>
                <a:lnTo>
                  <a:pt x="30878" y="274176"/>
                </a:lnTo>
                <a:lnTo>
                  <a:pt x="58550" y="303124"/>
                </a:lnTo>
                <a:lnTo>
                  <a:pt x="93580" y="323215"/>
                </a:lnTo>
                <a:lnTo>
                  <a:pt x="133789" y="333342"/>
                </a:lnTo>
                <a:lnTo>
                  <a:pt x="155712" y="334607"/>
                </a:lnTo>
                <a:lnTo>
                  <a:pt x="189210" y="331232"/>
                </a:lnTo>
                <a:lnTo>
                  <a:pt x="218285" y="321102"/>
                </a:lnTo>
                <a:lnTo>
                  <a:pt x="242937" y="304215"/>
                </a:lnTo>
                <a:lnTo>
                  <a:pt x="263164" y="280567"/>
                </a:lnTo>
                <a:lnTo>
                  <a:pt x="332021" y="280567"/>
                </a:lnTo>
                <a:lnTo>
                  <a:pt x="332021" y="276043"/>
                </a:lnTo>
                <a:lnTo>
                  <a:pt x="167293" y="276043"/>
                </a:lnTo>
                <a:lnTo>
                  <a:pt x="146785" y="274157"/>
                </a:lnTo>
                <a:lnTo>
                  <a:pt x="97798" y="245804"/>
                </a:lnTo>
                <a:lnTo>
                  <a:pt x="78013" y="211070"/>
                </a:lnTo>
                <a:lnTo>
                  <a:pt x="71421" y="167314"/>
                </a:lnTo>
                <a:lnTo>
                  <a:pt x="73069" y="144311"/>
                </a:lnTo>
                <a:lnTo>
                  <a:pt x="86255" y="105050"/>
                </a:lnTo>
                <a:lnTo>
                  <a:pt x="112033" y="75575"/>
                </a:lnTo>
                <a:lnTo>
                  <a:pt x="167293" y="58563"/>
                </a:lnTo>
                <a:lnTo>
                  <a:pt x="332021" y="58563"/>
                </a:lnTo>
                <a:lnTo>
                  <a:pt x="332021" y="55349"/>
                </a:lnTo>
                <a:lnTo>
                  <a:pt x="263824" y="55349"/>
                </a:lnTo>
                <a:lnTo>
                  <a:pt x="254806" y="43159"/>
                </a:lnTo>
                <a:lnTo>
                  <a:pt x="244509" y="32344"/>
                </a:lnTo>
                <a:lnTo>
                  <a:pt x="205907" y="8340"/>
                </a:lnTo>
                <a:lnTo>
                  <a:pt x="173729" y="929"/>
                </a:lnTo>
                <a:lnTo>
                  <a:pt x="155712" y="0"/>
                </a:lnTo>
                <a:close/>
              </a:path>
              <a:path w="332104" h="466089">
                <a:moveTo>
                  <a:pt x="332021" y="58563"/>
                </a:moveTo>
                <a:lnTo>
                  <a:pt x="167293" y="58563"/>
                </a:lnTo>
                <a:lnTo>
                  <a:pt x="187804" y="60472"/>
                </a:lnTo>
                <a:lnTo>
                  <a:pt x="206222" y="66200"/>
                </a:lnTo>
                <a:lnTo>
                  <a:pt x="236788" y="89128"/>
                </a:lnTo>
                <a:lnTo>
                  <a:pt x="256569" y="124286"/>
                </a:lnTo>
                <a:lnTo>
                  <a:pt x="263164" y="168602"/>
                </a:lnTo>
                <a:lnTo>
                  <a:pt x="261515" y="191299"/>
                </a:lnTo>
                <a:lnTo>
                  <a:pt x="248326" y="230067"/>
                </a:lnTo>
                <a:lnTo>
                  <a:pt x="222550" y="259226"/>
                </a:lnTo>
                <a:lnTo>
                  <a:pt x="167293" y="276043"/>
                </a:lnTo>
                <a:lnTo>
                  <a:pt x="332021" y="276043"/>
                </a:lnTo>
                <a:lnTo>
                  <a:pt x="332021" y="58563"/>
                </a:lnTo>
                <a:close/>
              </a:path>
              <a:path w="332104" h="466089">
                <a:moveTo>
                  <a:pt x="332021" y="3874"/>
                </a:moveTo>
                <a:lnTo>
                  <a:pt x="271541" y="3874"/>
                </a:lnTo>
                <a:lnTo>
                  <a:pt x="263824" y="55349"/>
                </a:lnTo>
                <a:lnTo>
                  <a:pt x="332021" y="55349"/>
                </a:lnTo>
                <a:lnTo>
                  <a:pt x="332021" y="3874"/>
                </a:lnTo>
                <a:close/>
              </a:path>
            </a:pathLst>
          </a:custGeom>
          <a:solidFill>
            <a:srgbClr val="191919"/>
          </a:solidFill>
        </p:spPr>
        <p:txBody>
          <a:bodyPr wrap="square" lIns="0" tIns="0" rIns="0" bIns="0" rtlCol="0"/>
          <a:lstStyle/>
          <a:p>
            <a:endParaRPr sz="1092"/>
          </a:p>
        </p:txBody>
      </p:sp>
      <p:grpSp>
        <p:nvGrpSpPr>
          <p:cNvPr id="28" name="object 28"/>
          <p:cNvGrpSpPr/>
          <p:nvPr/>
        </p:nvGrpSpPr>
        <p:grpSpPr>
          <a:xfrm>
            <a:off x="391901" y="209826"/>
            <a:ext cx="934167" cy="934167"/>
            <a:chOff x="645568" y="346019"/>
            <a:chExt cx="1540510" cy="1540510"/>
          </a:xfrm>
        </p:grpSpPr>
        <p:sp>
          <p:nvSpPr>
            <p:cNvPr id="29" name="object 29"/>
            <p:cNvSpPr/>
            <p:nvPr/>
          </p:nvSpPr>
          <p:spPr>
            <a:xfrm>
              <a:off x="1263209" y="346019"/>
              <a:ext cx="305435" cy="605155"/>
            </a:xfrm>
            <a:custGeom>
              <a:avLst/>
              <a:gdLst/>
              <a:ahLst/>
              <a:cxnLst/>
              <a:rect l="l" t="t" r="r" b="b"/>
              <a:pathLst>
                <a:path w="305434" h="605155">
                  <a:moveTo>
                    <a:pt x="152521" y="0"/>
                  </a:moveTo>
                  <a:lnTo>
                    <a:pt x="109819" y="45261"/>
                  </a:lnTo>
                  <a:lnTo>
                    <a:pt x="82323" y="86731"/>
                  </a:lnTo>
                  <a:lnTo>
                    <a:pt x="55296" y="130964"/>
                  </a:lnTo>
                  <a:lnTo>
                    <a:pt x="29672" y="176697"/>
                  </a:lnTo>
                  <a:lnTo>
                    <a:pt x="6389" y="222667"/>
                  </a:lnTo>
                  <a:lnTo>
                    <a:pt x="0" y="247204"/>
                  </a:lnTo>
                  <a:lnTo>
                    <a:pt x="423" y="259860"/>
                  </a:lnTo>
                  <a:lnTo>
                    <a:pt x="19157" y="318123"/>
                  </a:lnTo>
                  <a:lnTo>
                    <a:pt x="36631" y="365768"/>
                  </a:lnTo>
                  <a:lnTo>
                    <a:pt x="55342" y="414193"/>
                  </a:lnTo>
                  <a:lnTo>
                    <a:pt x="74911" y="462322"/>
                  </a:lnTo>
                  <a:lnTo>
                    <a:pt x="94957" y="509080"/>
                  </a:lnTo>
                  <a:lnTo>
                    <a:pt x="115101" y="553392"/>
                  </a:lnTo>
                  <a:lnTo>
                    <a:pt x="134961" y="594184"/>
                  </a:lnTo>
                  <a:lnTo>
                    <a:pt x="152521" y="604967"/>
                  </a:lnTo>
                  <a:lnTo>
                    <a:pt x="162544" y="602271"/>
                  </a:lnTo>
                  <a:lnTo>
                    <a:pt x="189946" y="553389"/>
                  </a:lnTo>
                  <a:lnTo>
                    <a:pt x="210095" y="509075"/>
                  </a:lnTo>
                  <a:lnTo>
                    <a:pt x="230147" y="462317"/>
                  </a:lnTo>
                  <a:lnTo>
                    <a:pt x="249720" y="414188"/>
                  </a:lnTo>
                  <a:lnTo>
                    <a:pt x="268434" y="365763"/>
                  </a:lnTo>
                  <a:lnTo>
                    <a:pt x="285909" y="318115"/>
                  </a:lnTo>
                  <a:lnTo>
                    <a:pt x="301763" y="272320"/>
                  </a:lnTo>
                  <a:lnTo>
                    <a:pt x="305065" y="247200"/>
                  </a:lnTo>
                  <a:lnTo>
                    <a:pt x="303069" y="234698"/>
                  </a:lnTo>
                  <a:lnTo>
                    <a:pt x="275403" y="176702"/>
                  </a:lnTo>
                  <a:lnTo>
                    <a:pt x="249774" y="130966"/>
                  </a:lnTo>
                  <a:lnTo>
                    <a:pt x="222737" y="86730"/>
                  </a:lnTo>
                  <a:lnTo>
                    <a:pt x="195231" y="45255"/>
                  </a:lnTo>
                  <a:lnTo>
                    <a:pt x="168196" y="7804"/>
                  </a:lnTo>
                  <a:lnTo>
                    <a:pt x="152521" y="0"/>
                  </a:lnTo>
                  <a:close/>
                </a:path>
              </a:pathLst>
            </a:custGeom>
            <a:solidFill>
              <a:srgbClr val="E34CE3"/>
            </a:solidFill>
          </p:spPr>
          <p:txBody>
            <a:bodyPr wrap="square" lIns="0" tIns="0" rIns="0" bIns="0" rtlCol="0"/>
            <a:lstStyle/>
            <a:p>
              <a:endParaRPr sz="1092"/>
            </a:p>
          </p:txBody>
        </p:sp>
        <p:sp>
          <p:nvSpPr>
            <p:cNvPr id="30" name="object 30"/>
            <p:cNvSpPr/>
            <p:nvPr/>
          </p:nvSpPr>
          <p:spPr>
            <a:xfrm>
              <a:off x="1263204" y="1281385"/>
              <a:ext cx="305435" cy="605155"/>
            </a:xfrm>
            <a:custGeom>
              <a:avLst/>
              <a:gdLst/>
              <a:ahLst/>
              <a:cxnLst/>
              <a:rect l="l" t="t" r="r" b="b"/>
              <a:pathLst>
                <a:path w="305434" h="605155">
                  <a:moveTo>
                    <a:pt x="152543" y="0"/>
                  </a:moveTo>
                  <a:lnTo>
                    <a:pt x="115118" y="51582"/>
                  </a:lnTo>
                  <a:lnTo>
                    <a:pt x="94969" y="95894"/>
                  </a:lnTo>
                  <a:lnTo>
                    <a:pt x="74917" y="142652"/>
                  </a:lnTo>
                  <a:lnTo>
                    <a:pt x="55344" y="190781"/>
                  </a:lnTo>
                  <a:lnTo>
                    <a:pt x="36630" y="239206"/>
                  </a:lnTo>
                  <a:lnTo>
                    <a:pt x="19156" y="286851"/>
                  </a:lnTo>
                  <a:lnTo>
                    <a:pt x="3302" y="332644"/>
                  </a:lnTo>
                  <a:lnTo>
                    <a:pt x="0" y="357765"/>
                  </a:lnTo>
                  <a:lnTo>
                    <a:pt x="1996" y="370270"/>
                  </a:lnTo>
                  <a:lnTo>
                    <a:pt x="29657" y="428271"/>
                  </a:lnTo>
                  <a:lnTo>
                    <a:pt x="55285" y="474005"/>
                  </a:lnTo>
                  <a:lnTo>
                    <a:pt x="82324" y="518238"/>
                  </a:lnTo>
                  <a:lnTo>
                    <a:pt x="109832" y="559709"/>
                  </a:lnTo>
                  <a:lnTo>
                    <a:pt x="136868" y="597159"/>
                  </a:lnTo>
                  <a:lnTo>
                    <a:pt x="152543" y="604965"/>
                  </a:lnTo>
                  <a:lnTo>
                    <a:pt x="161105" y="603014"/>
                  </a:lnTo>
                  <a:lnTo>
                    <a:pt x="195245" y="559709"/>
                  </a:lnTo>
                  <a:lnTo>
                    <a:pt x="222741" y="518238"/>
                  </a:lnTo>
                  <a:lnTo>
                    <a:pt x="249769" y="474005"/>
                  </a:lnTo>
                  <a:lnTo>
                    <a:pt x="275392" y="428271"/>
                  </a:lnTo>
                  <a:lnTo>
                    <a:pt x="298675" y="382297"/>
                  </a:lnTo>
                  <a:lnTo>
                    <a:pt x="305065" y="357763"/>
                  </a:lnTo>
                  <a:lnTo>
                    <a:pt x="304641" y="345108"/>
                  </a:lnTo>
                  <a:lnTo>
                    <a:pt x="285907" y="286842"/>
                  </a:lnTo>
                  <a:lnTo>
                    <a:pt x="268433" y="239197"/>
                  </a:lnTo>
                  <a:lnTo>
                    <a:pt x="249722" y="190774"/>
                  </a:lnTo>
                  <a:lnTo>
                    <a:pt x="230153" y="142648"/>
                  </a:lnTo>
                  <a:lnTo>
                    <a:pt x="210107" y="95892"/>
                  </a:lnTo>
                  <a:lnTo>
                    <a:pt x="189964" y="51581"/>
                  </a:lnTo>
                  <a:lnTo>
                    <a:pt x="170103" y="10790"/>
                  </a:lnTo>
                  <a:lnTo>
                    <a:pt x="152543" y="0"/>
                  </a:lnTo>
                  <a:close/>
                </a:path>
              </a:pathLst>
            </a:custGeom>
            <a:solidFill>
              <a:srgbClr val="FF0000"/>
            </a:solidFill>
          </p:spPr>
          <p:txBody>
            <a:bodyPr wrap="square" lIns="0" tIns="0" rIns="0" bIns="0" rtlCol="0"/>
            <a:lstStyle/>
            <a:p>
              <a:endParaRPr sz="1092"/>
            </a:p>
          </p:txBody>
        </p:sp>
        <p:sp>
          <p:nvSpPr>
            <p:cNvPr id="31" name="object 31"/>
            <p:cNvSpPr/>
            <p:nvPr/>
          </p:nvSpPr>
          <p:spPr>
            <a:xfrm>
              <a:off x="1580940" y="963647"/>
              <a:ext cx="605155" cy="305435"/>
            </a:xfrm>
            <a:custGeom>
              <a:avLst/>
              <a:gdLst/>
              <a:ahLst/>
              <a:cxnLst/>
              <a:rect l="l" t="t" r="r" b="b"/>
              <a:pathLst>
                <a:path w="605155" h="305434">
                  <a:moveTo>
                    <a:pt x="357763" y="0"/>
                  </a:moveTo>
                  <a:lnTo>
                    <a:pt x="286842" y="19152"/>
                  </a:lnTo>
                  <a:lnTo>
                    <a:pt x="239197" y="36625"/>
                  </a:lnTo>
                  <a:lnTo>
                    <a:pt x="190774" y="55337"/>
                  </a:lnTo>
                  <a:lnTo>
                    <a:pt x="142648" y="74907"/>
                  </a:lnTo>
                  <a:lnTo>
                    <a:pt x="95892" y="94954"/>
                  </a:lnTo>
                  <a:lnTo>
                    <a:pt x="51581" y="115099"/>
                  </a:lnTo>
                  <a:lnTo>
                    <a:pt x="10790" y="134960"/>
                  </a:lnTo>
                  <a:lnTo>
                    <a:pt x="0" y="152524"/>
                  </a:lnTo>
                  <a:lnTo>
                    <a:pt x="2697" y="162547"/>
                  </a:lnTo>
                  <a:lnTo>
                    <a:pt x="51582" y="189945"/>
                  </a:lnTo>
                  <a:lnTo>
                    <a:pt x="95894" y="210094"/>
                  </a:lnTo>
                  <a:lnTo>
                    <a:pt x="142652" y="230146"/>
                  </a:lnTo>
                  <a:lnTo>
                    <a:pt x="190781" y="249721"/>
                  </a:lnTo>
                  <a:lnTo>
                    <a:pt x="239206" y="268437"/>
                  </a:lnTo>
                  <a:lnTo>
                    <a:pt x="286851" y="285914"/>
                  </a:lnTo>
                  <a:lnTo>
                    <a:pt x="332644" y="301772"/>
                  </a:lnTo>
                  <a:lnTo>
                    <a:pt x="357765" y="305065"/>
                  </a:lnTo>
                  <a:lnTo>
                    <a:pt x="370270" y="303067"/>
                  </a:lnTo>
                  <a:lnTo>
                    <a:pt x="428271" y="275402"/>
                  </a:lnTo>
                  <a:lnTo>
                    <a:pt x="474005" y="249774"/>
                  </a:lnTo>
                  <a:lnTo>
                    <a:pt x="518238" y="222738"/>
                  </a:lnTo>
                  <a:lnTo>
                    <a:pt x="559709" y="195235"/>
                  </a:lnTo>
                  <a:lnTo>
                    <a:pt x="597159" y="168205"/>
                  </a:lnTo>
                  <a:lnTo>
                    <a:pt x="604965" y="152521"/>
                  </a:lnTo>
                  <a:lnTo>
                    <a:pt x="603014" y="143958"/>
                  </a:lnTo>
                  <a:lnTo>
                    <a:pt x="559709" y="109818"/>
                  </a:lnTo>
                  <a:lnTo>
                    <a:pt x="518238" y="82323"/>
                  </a:lnTo>
                  <a:lnTo>
                    <a:pt x="474005" y="55297"/>
                  </a:lnTo>
                  <a:lnTo>
                    <a:pt x="428271" y="29676"/>
                  </a:lnTo>
                  <a:lnTo>
                    <a:pt x="382297" y="6399"/>
                  </a:lnTo>
                  <a:lnTo>
                    <a:pt x="357763" y="0"/>
                  </a:lnTo>
                  <a:close/>
                </a:path>
              </a:pathLst>
            </a:custGeom>
            <a:solidFill>
              <a:srgbClr val="FF7000"/>
            </a:solidFill>
          </p:spPr>
          <p:txBody>
            <a:bodyPr wrap="square" lIns="0" tIns="0" rIns="0" bIns="0" rtlCol="0"/>
            <a:lstStyle/>
            <a:p>
              <a:endParaRPr sz="1092"/>
            </a:p>
          </p:txBody>
        </p:sp>
        <p:sp>
          <p:nvSpPr>
            <p:cNvPr id="32" name="object 32"/>
            <p:cNvSpPr/>
            <p:nvPr/>
          </p:nvSpPr>
          <p:spPr>
            <a:xfrm>
              <a:off x="645568" y="963646"/>
              <a:ext cx="605155" cy="305435"/>
            </a:xfrm>
            <a:custGeom>
              <a:avLst/>
              <a:gdLst/>
              <a:ahLst/>
              <a:cxnLst/>
              <a:rect l="l" t="t" r="r" b="b"/>
              <a:pathLst>
                <a:path w="605155" h="305434">
                  <a:moveTo>
                    <a:pt x="247200" y="0"/>
                  </a:moveTo>
                  <a:lnTo>
                    <a:pt x="176694" y="29657"/>
                  </a:lnTo>
                  <a:lnTo>
                    <a:pt x="130960" y="55288"/>
                  </a:lnTo>
                  <a:lnTo>
                    <a:pt x="86727" y="82326"/>
                  </a:lnTo>
                  <a:lnTo>
                    <a:pt x="45255" y="109832"/>
                  </a:lnTo>
                  <a:lnTo>
                    <a:pt x="7806" y="136863"/>
                  </a:lnTo>
                  <a:lnTo>
                    <a:pt x="0" y="152543"/>
                  </a:lnTo>
                  <a:lnTo>
                    <a:pt x="1951" y="161109"/>
                  </a:lnTo>
                  <a:lnTo>
                    <a:pt x="45255" y="195251"/>
                  </a:lnTo>
                  <a:lnTo>
                    <a:pt x="86727" y="222746"/>
                  </a:lnTo>
                  <a:lnTo>
                    <a:pt x="130960" y="249774"/>
                  </a:lnTo>
                  <a:lnTo>
                    <a:pt x="176694" y="275397"/>
                  </a:lnTo>
                  <a:lnTo>
                    <a:pt x="222668" y="298680"/>
                  </a:lnTo>
                  <a:lnTo>
                    <a:pt x="247201" y="305066"/>
                  </a:lnTo>
                  <a:lnTo>
                    <a:pt x="259857" y="304645"/>
                  </a:lnTo>
                  <a:lnTo>
                    <a:pt x="318123" y="285913"/>
                  </a:lnTo>
                  <a:lnTo>
                    <a:pt x="365768" y="268438"/>
                  </a:lnTo>
                  <a:lnTo>
                    <a:pt x="414190" y="249726"/>
                  </a:lnTo>
                  <a:lnTo>
                    <a:pt x="462317" y="230156"/>
                  </a:lnTo>
                  <a:lnTo>
                    <a:pt x="509073" y="210108"/>
                  </a:lnTo>
                  <a:lnTo>
                    <a:pt x="553384" y="189962"/>
                  </a:lnTo>
                  <a:lnTo>
                    <a:pt x="594175" y="170098"/>
                  </a:lnTo>
                  <a:lnTo>
                    <a:pt x="604965" y="152547"/>
                  </a:lnTo>
                  <a:lnTo>
                    <a:pt x="602268" y="142526"/>
                  </a:lnTo>
                  <a:lnTo>
                    <a:pt x="553383" y="115123"/>
                  </a:lnTo>
                  <a:lnTo>
                    <a:pt x="509071" y="94974"/>
                  </a:lnTo>
                  <a:lnTo>
                    <a:pt x="462313" y="74923"/>
                  </a:lnTo>
                  <a:lnTo>
                    <a:pt x="414184" y="55349"/>
                  </a:lnTo>
                  <a:lnTo>
                    <a:pt x="365759" y="36635"/>
                  </a:lnTo>
                  <a:lnTo>
                    <a:pt x="318113" y="19161"/>
                  </a:lnTo>
                  <a:lnTo>
                    <a:pt x="272321" y="3307"/>
                  </a:lnTo>
                  <a:lnTo>
                    <a:pt x="247200" y="0"/>
                  </a:lnTo>
                  <a:close/>
                </a:path>
              </a:pathLst>
            </a:custGeom>
            <a:solidFill>
              <a:srgbClr val="4AD1C9"/>
            </a:solidFill>
          </p:spPr>
          <p:txBody>
            <a:bodyPr wrap="square" lIns="0" tIns="0" rIns="0" bIns="0" rtlCol="0"/>
            <a:lstStyle/>
            <a:p>
              <a:endParaRPr sz="1092"/>
            </a:p>
          </p:txBody>
        </p:sp>
        <p:sp>
          <p:nvSpPr>
            <p:cNvPr id="33" name="object 33"/>
            <p:cNvSpPr/>
            <p:nvPr/>
          </p:nvSpPr>
          <p:spPr>
            <a:xfrm>
              <a:off x="865580" y="566040"/>
              <a:ext cx="438784" cy="438784"/>
            </a:xfrm>
            <a:custGeom>
              <a:avLst/>
              <a:gdLst/>
              <a:ahLst/>
              <a:cxnLst/>
              <a:rect l="l" t="t" r="r" b="b"/>
              <a:pathLst>
                <a:path w="438784" h="438784">
                  <a:moveTo>
                    <a:pt x="22166" y="0"/>
                  </a:moveTo>
                  <a:lnTo>
                    <a:pt x="12994" y="891"/>
                  </a:lnTo>
                  <a:lnTo>
                    <a:pt x="5558" y="5566"/>
                  </a:lnTo>
                  <a:lnTo>
                    <a:pt x="885" y="13000"/>
                  </a:lnTo>
                  <a:lnTo>
                    <a:pt x="0" y="22166"/>
                  </a:lnTo>
                  <a:lnTo>
                    <a:pt x="7370" y="67760"/>
                  </a:lnTo>
                  <a:lnTo>
                    <a:pt x="17252" y="116529"/>
                  </a:lnTo>
                  <a:lnTo>
                    <a:pt x="29418" y="166919"/>
                  </a:lnTo>
                  <a:lnTo>
                    <a:pt x="43638" y="217377"/>
                  </a:lnTo>
                  <a:lnTo>
                    <a:pt x="59684" y="266347"/>
                  </a:lnTo>
                  <a:lnTo>
                    <a:pt x="92604" y="303645"/>
                  </a:lnTo>
                  <a:lnTo>
                    <a:pt x="136199" y="324813"/>
                  </a:lnTo>
                  <a:lnTo>
                    <a:pt x="182247" y="346147"/>
                  </a:lnTo>
                  <a:lnTo>
                    <a:pt x="229719" y="367156"/>
                  </a:lnTo>
                  <a:lnTo>
                    <a:pt x="277588" y="387350"/>
                  </a:lnTo>
                  <a:lnTo>
                    <a:pt x="324826" y="406236"/>
                  </a:lnTo>
                  <a:lnTo>
                    <a:pt x="370405" y="423324"/>
                  </a:lnTo>
                  <a:lnTo>
                    <a:pt x="413296" y="438122"/>
                  </a:lnTo>
                  <a:lnTo>
                    <a:pt x="424343" y="438518"/>
                  </a:lnTo>
                  <a:lnTo>
                    <a:pt x="433334" y="433338"/>
                  </a:lnTo>
                  <a:lnTo>
                    <a:pt x="438513" y="424344"/>
                  </a:lnTo>
                  <a:lnTo>
                    <a:pt x="438122" y="413296"/>
                  </a:lnTo>
                  <a:lnTo>
                    <a:pt x="423325" y="370404"/>
                  </a:lnTo>
                  <a:lnTo>
                    <a:pt x="406238" y="324823"/>
                  </a:lnTo>
                  <a:lnTo>
                    <a:pt x="387354" y="277581"/>
                  </a:lnTo>
                  <a:lnTo>
                    <a:pt x="367163" y="229708"/>
                  </a:lnTo>
                  <a:lnTo>
                    <a:pt x="346155" y="182234"/>
                  </a:lnTo>
                  <a:lnTo>
                    <a:pt x="324822" y="136186"/>
                  </a:lnTo>
                  <a:lnTo>
                    <a:pt x="303655" y="92594"/>
                  </a:lnTo>
                  <a:lnTo>
                    <a:pt x="266368" y="59663"/>
                  </a:lnTo>
                  <a:lnTo>
                    <a:pt x="217396" y="43615"/>
                  </a:lnTo>
                  <a:lnTo>
                    <a:pt x="166935" y="29397"/>
                  </a:lnTo>
                  <a:lnTo>
                    <a:pt x="116541" y="17237"/>
                  </a:lnTo>
                  <a:lnTo>
                    <a:pt x="67766" y="7362"/>
                  </a:lnTo>
                  <a:lnTo>
                    <a:pt x="22166" y="0"/>
                  </a:lnTo>
                  <a:close/>
                </a:path>
              </a:pathLst>
            </a:custGeom>
            <a:solidFill>
              <a:srgbClr val="FFBD00"/>
            </a:solidFill>
          </p:spPr>
          <p:txBody>
            <a:bodyPr wrap="square" lIns="0" tIns="0" rIns="0" bIns="0" rtlCol="0"/>
            <a:lstStyle/>
            <a:p>
              <a:endParaRPr sz="1092"/>
            </a:p>
          </p:txBody>
        </p:sp>
        <p:sp>
          <p:nvSpPr>
            <p:cNvPr id="34" name="object 34"/>
            <p:cNvSpPr/>
            <p:nvPr/>
          </p:nvSpPr>
          <p:spPr>
            <a:xfrm>
              <a:off x="1527381" y="1227810"/>
              <a:ext cx="438784" cy="438784"/>
            </a:xfrm>
            <a:custGeom>
              <a:avLst/>
              <a:gdLst/>
              <a:ahLst/>
              <a:cxnLst/>
              <a:rect l="l" t="t" r="r" b="b"/>
              <a:pathLst>
                <a:path w="438785" h="438785">
                  <a:moveTo>
                    <a:pt x="14170" y="0"/>
                  </a:moveTo>
                  <a:lnTo>
                    <a:pt x="5178" y="5179"/>
                  </a:lnTo>
                  <a:lnTo>
                    <a:pt x="0" y="14173"/>
                  </a:lnTo>
                  <a:lnTo>
                    <a:pt x="391" y="25221"/>
                  </a:lnTo>
                  <a:lnTo>
                    <a:pt x="15188" y="68113"/>
                  </a:lnTo>
                  <a:lnTo>
                    <a:pt x="32274" y="113695"/>
                  </a:lnTo>
                  <a:lnTo>
                    <a:pt x="51159" y="160937"/>
                  </a:lnTo>
                  <a:lnTo>
                    <a:pt x="71350" y="208811"/>
                  </a:lnTo>
                  <a:lnTo>
                    <a:pt x="92358" y="256287"/>
                  </a:lnTo>
                  <a:lnTo>
                    <a:pt x="113690" y="302338"/>
                  </a:lnTo>
                  <a:lnTo>
                    <a:pt x="134858" y="345934"/>
                  </a:lnTo>
                  <a:lnTo>
                    <a:pt x="172144" y="378855"/>
                  </a:lnTo>
                  <a:lnTo>
                    <a:pt x="221118" y="394907"/>
                  </a:lnTo>
                  <a:lnTo>
                    <a:pt x="271580" y="409125"/>
                  </a:lnTo>
                  <a:lnTo>
                    <a:pt x="321977" y="421285"/>
                  </a:lnTo>
                  <a:lnTo>
                    <a:pt x="370751" y="431161"/>
                  </a:lnTo>
                  <a:lnTo>
                    <a:pt x="416346" y="438528"/>
                  </a:lnTo>
                  <a:lnTo>
                    <a:pt x="425519" y="437635"/>
                  </a:lnTo>
                  <a:lnTo>
                    <a:pt x="432955" y="432956"/>
                  </a:lnTo>
                  <a:lnTo>
                    <a:pt x="437628" y="425519"/>
                  </a:lnTo>
                  <a:lnTo>
                    <a:pt x="438513" y="416351"/>
                  </a:lnTo>
                  <a:lnTo>
                    <a:pt x="431143" y="370759"/>
                  </a:lnTo>
                  <a:lnTo>
                    <a:pt x="421261" y="321992"/>
                  </a:lnTo>
                  <a:lnTo>
                    <a:pt x="409097" y="271605"/>
                  </a:lnTo>
                  <a:lnTo>
                    <a:pt x="394880" y="221150"/>
                  </a:lnTo>
                  <a:lnTo>
                    <a:pt x="378840" y="172180"/>
                  </a:lnTo>
                  <a:lnTo>
                    <a:pt x="345909" y="134873"/>
                  </a:lnTo>
                  <a:lnTo>
                    <a:pt x="302314" y="113705"/>
                  </a:lnTo>
                  <a:lnTo>
                    <a:pt x="256266" y="92372"/>
                  </a:lnTo>
                  <a:lnTo>
                    <a:pt x="208794" y="71364"/>
                  </a:lnTo>
                  <a:lnTo>
                    <a:pt x="160924" y="51172"/>
                  </a:lnTo>
                  <a:lnTo>
                    <a:pt x="113686" y="32285"/>
                  </a:lnTo>
                  <a:lnTo>
                    <a:pt x="68108" y="15196"/>
                  </a:lnTo>
                  <a:lnTo>
                    <a:pt x="25217" y="395"/>
                  </a:lnTo>
                  <a:lnTo>
                    <a:pt x="14170" y="0"/>
                  </a:lnTo>
                  <a:close/>
                </a:path>
              </a:pathLst>
            </a:custGeom>
            <a:solidFill>
              <a:srgbClr val="0057DE"/>
            </a:solidFill>
          </p:spPr>
          <p:txBody>
            <a:bodyPr wrap="square" lIns="0" tIns="0" rIns="0" bIns="0" rtlCol="0"/>
            <a:lstStyle/>
            <a:p>
              <a:endParaRPr sz="1092"/>
            </a:p>
          </p:txBody>
        </p:sp>
        <p:sp>
          <p:nvSpPr>
            <p:cNvPr id="35" name="object 35"/>
            <p:cNvSpPr/>
            <p:nvPr/>
          </p:nvSpPr>
          <p:spPr>
            <a:xfrm>
              <a:off x="1527365" y="566023"/>
              <a:ext cx="438784" cy="438784"/>
            </a:xfrm>
            <a:custGeom>
              <a:avLst/>
              <a:gdLst/>
              <a:ahLst/>
              <a:cxnLst/>
              <a:rect l="l" t="t" r="r" b="b"/>
              <a:pathLst>
                <a:path w="438785" h="438784">
                  <a:moveTo>
                    <a:pt x="416346" y="0"/>
                  </a:moveTo>
                  <a:lnTo>
                    <a:pt x="370754" y="7370"/>
                  </a:lnTo>
                  <a:lnTo>
                    <a:pt x="321987" y="17252"/>
                  </a:lnTo>
                  <a:lnTo>
                    <a:pt x="271598" y="29416"/>
                  </a:lnTo>
                  <a:lnTo>
                    <a:pt x="221140" y="43633"/>
                  </a:lnTo>
                  <a:lnTo>
                    <a:pt x="172165" y="59673"/>
                  </a:lnTo>
                  <a:lnTo>
                    <a:pt x="134868" y="92604"/>
                  </a:lnTo>
                  <a:lnTo>
                    <a:pt x="113700" y="136196"/>
                  </a:lnTo>
                  <a:lnTo>
                    <a:pt x="92366" y="182244"/>
                  </a:lnTo>
                  <a:lnTo>
                    <a:pt x="71356" y="229718"/>
                  </a:lnTo>
                  <a:lnTo>
                    <a:pt x="51163" y="277590"/>
                  </a:lnTo>
                  <a:lnTo>
                    <a:pt x="32276" y="324829"/>
                  </a:lnTo>
                  <a:lnTo>
                    <a:pt x="15189" y="370408"/>
                  </a:lnTo>
                  <a:lnTo>
                    <a:pt x="391" y="413296"/>
                  </a:lnTo>
                  <a:lnTo>
                    <a:pt x="0" y="424343"/>
                  </a:lnTo>
                  <a:lnTo>
                    <a:pt x="5178" y="433334"/>
                  </a:lnTo>
                  <a:lnTo>
                    <a:pt x="14170" y="438513"/>
                  </a:lnTo>
                  <a:lnTo>
                    <a:pt x="25217" y="438122"/>
                  </a:lnTo>
                  <a:lnTo>
                    <a:pt x="68109" y="423321"/>
                  </a:lnTo>
                  <a:lnTo>
                    <a:pt x="113691" y="406234"/>
                  </a:lnTo>
                  <a:lnTo>
                    <a:pt x="160933" y="387350"/>
                  </a:lnTo>
                  <a:lnTo>
                    <a:pt x="208806" y="367159"/>
                  </a:lnTo>
                  <a:lnTo>
                    <a:pt x="256283" y="346153"/>
                  </a:lnTo>
                  <a:lnTo>
                    <a:pt x="302334" y="324822"/>
                  </a:lnTo>
                  <a:lnTo>
                    <a:pt x="345930" y="303655"/>
                  </a:lnTo>
                  <a:lnTo>
                    <a:pt x="378850" y="266358"/>
                  </a:lnTo>
                  <a:lnTo>
                    <a:pt x="394898" y="217391"/>
                  </a:lnTo>
                  <a:lnTo>
                    <a:pt x="409116" y="166933"/>
                  </a:lnTo>
                  <a:lnTo>
                    <a:pt x="421275" y="116540"/>
                  </a:lnTo>
                  <a:lnTo>
                    <a:pt x="431150" y="67766"/>
                  </a:lnTo>
                  <a:lnTo>
                    <a:pt x="438513" y="22166"/>
                  </a:lnTo>
                  <a:lnTo>
                    <a:pt x="437628" y="12994"/>
                  </a:lnTo>
                  <a:lnTo>
                    <a:pt x="432955" y="5558"/>
                  </a:lnTo>
                  <a:lnTo>
                    <a:pt x="425519" y="885"/>
                  </a:lnTo>
                  <a:lnTo>
                    <a:pt x="416346" y="0"/>
                  </a:lnTo>
                  <a:close/>
                </a:path>
              </a:pathLst>
            </a:custGeom>
            <a:solidFill>
              <a:srgbClr val="127F4F"/>
            </a:solidFill>
          </p:spPr>
          <p:txBody>
            <a:bodyPr wrap="square" lIns="0" tIns="0" rIns="0" bIns="0" rtlCol="0"/>
            <a:lstStyle/>
            <a:p>
              <a:endParaRPr sz="1092"/>
            </a:p>
          </p:txBody>
        </p:sp>
        <p:sp>
          <p:nvSpPr>
            <p:cNvPr id="36" name="object 36"/>
            <p:cNvSpPr/>
            <p:nvPr/>
          </p:nvSpPr>
          <p:spPr>
            <a:xfrm>
              <a:off x="865586" y="1227827"/>
              <a:ext cx="438784" cy="438784"/>
            </a:xfrm>
            <a:custGeom>
              <a:avLst/>
              <a:gdLst/>
              <a:ahLst/>
              <a:cxnLst/>
              <a:rect l="l" t="t" r="r" b="b"/>
              <a:pathLst>
                <a:path w="438784" h="438785">
                  <a:moveTo>
                    <a:pt x="424343" y="0"/>
                  </a:moveTo>
                  <a:lnTo>
                    <a:pt x="370404" y="15191"/>
                  </a:lnTo>
                  <a:lnTo>
                    <a:pt x="324823" y="32279"/>
                  </a:lnTo>
                  <a:lnTo>
                    <a:pt x="277581" y="51164"/>
                  </a:lnTo>
                  <a:lnTo>
                    <a:pt x="229708" y="71355"/>
                  </a:lnTo>
                  <a:lnTo>
                    <a:pt x="182234" y="92363"/>
                  </a:lnTo>
                  <a:lnTo>
                    <a:pt x="136186" y="113698"/>
                  </a:lnTo>
                  <a:lnTo>
                    <a:pt x="92594" y="134868"/>
                  </a:lnTo>
                  <a:lnTo>
                    <a:pt x="59663" y="172155"/>
                  </a:lnTo>
                  <a:lnTo>
                    <a:pt x="43615" y="221123"/>
                  </a:lnTo>
                  <a:lnTo>
                    <a:pt x="29397" y="271583"/>
                  </a:lnTo>
                  <a:lnTo>
                    <a:pt x="17237" y="321980"/>
                  </a:lnTo>
                  <a:lnTo>
                    <a:pt x="7362" y="370756"/>
                  </a:lnTo>
                  <a:lnTo>
                    <a:pt x="0" y="416357"/>
                  </a:lnTo>
                  <a:lnTo>
                    <a:pt x="885" y="425523"/>
                  </a:lnTo>
                  <a:lnTo>
                    <a:pt x="5558" y="432957"/>
                  </a:lnTo>
                  <a:lnTo>
                    <a:pt x="12994" y="437633"/>
                  </a:lnTo>
                  <a:lnTo>
                    <a:pt x="22166" y="438524"/>
                  </a:lnTo>
                  <a:lnTo>
                    <a:pt x="67760" y="431154"/>
                  </a:lnTo>
                  <a:lnTo>
                    <a:pt x="116529" y="421271"/>
                  </a:lnTo>
                  <a:lnTo>
                    <a:pt x="166919" y="409105"/>
                  </a:lnTo>
                  <a:lnTo>
                    <a:pt x="217377" y="394885"/>
                  </a:lnTo>
                  <a:lnTo>
                    <a:pt x="266347" y="378840"/>
                  </a:lnTo>
                  <a:lnTo>
                    <a:pt x="303645" y="345909"/>
                  </a:lnTo>
                  <a:lnTo>
                    <a:pt x="324813" y="302317"/>
                  </a:lnTo>
                  <a:lnTo>
                    <a:pt x="346147" y="256271"/>
                  </a:lnTo>
                  <a:lnTo>
                    <a:pt x="367156" y="208798"/>
                  </a:lnTo>
                  <a:lnTo>
                    <a:pt x="387350" y="160928"/>
                  </a:lnTo>
                  <a:lnTo>
                    <a:pt x="406236" y="113688"/>
                  </a:lnTo>
                  <a:lnTo>
                    <a:pt x="423324" y="68108"/>
                  </a:lnTo>
                  <a:lnTo>
                    <a:pt x="438122" y="25217"/>
                  </a:lnTo>
                  <a:lnTo>
                    <a:pt x="438513" y="14170"/>
                  </a:lnTo>
                  <a:lnTo>
                    <a:pt x="433334" y="5178"/>
                  </a:lnTo>
                  <a:lnTo>
                    <a:pt x="424343" y="0"/>
                  </a:lnTo>
                  <a:close/>
                </a:path>
              </a:pathLst>
            </a:custGeom>
            <a:solidFill>
              <a:srgbClr val="7824B0"/>
            </a:solidFill>
          </p:spPr>
          <p:txBody>
            <a:bodyPr wrap="square" lIns="0" tIns="0" rIns="0" bIns="0" rtlCol="0"/>
            <a:lstStyle/>
            <a:p>
              <a:endParaRPr sz="1092"/>
            </a:p>
          </p:txBody>
        </p:sp>
      </p:grpSp>
      <p:sp>
        <p:nvSpPr>
          <p:cNvPr id="37" name="object 37"/>
          <p:cNvSpPr txBox="1">
            <a:spLocks noGrp="1"/>
          </p:cNvSpPr>
          <p:nvPr>
            <p:ph type="sldNum" sz="quarter" idx="4294967295"/>
          </p:nvPr>
        </p:nvSpPr>
        <p:spPr>
          <a:xfrm>
            <a:off x="749769" y="6248771"/>
            <a:ext cx="190991" cy="153888"/>
          </a:xfrm>
          <a:prstGeom prst="rect">
            <a:avLst/>
          </a:prstGeom>
        </p:spPr>
        <p:txBody>
          <a:bodyPr vert="horz" wrap="square" lIns="0" tIns="0" rIns="0" bIns="0" rtlCol="0" anchor="ctr">
            <a:spAutoFit/>
          </a:bodyPr>
          <a:lstStyle/>
          <a:p>
            <a:pPr marL="23104">
              <a:lnSpc>
                <a:spcPts val="1216"/>
              </a:lnSpc>
            </a:pPr>
            <a:fld id="{81D60167-4931-47E6-BA6A-407CBD079E47}" type="slidenum">
              <a:rPr spc="-15" dirty="0"/>
              <a:pPr marL="23104">
                <a:lnSpc>
                  <a:spcPts val="1216"/>
                </a:lnSpc>
              </a:pPr>
              <a:t>3</a:t>
            </a:fld>
            <a:endParaRPr spc="-15" dirty="0"/>
          </a:p>
        </p:txBody>
      </p:sp>
      <p:sp>
        <p:nvSpPr>
          <p:cNvPr id="38" name="object 11">
            <a:extLst>
              <a:ext uri="{FF2B5EF4-FFF2-40B4-BE49-F238E27FC236}">
                <a16:creationId xmlns:a16="http://schemas.microsoft.com/office/drawing/2014/main" id="{5FAFB01B-DFDB-0BA7-71B5-4303F3595C1F}"/>
              </a:ext>
            </a:extLst>
          </p:cNvPr>
          <p:cNvSpPr txBox="1">
            <a:spLocks/>
          </p:cNvSpPr>
          <p:nvPr/>
        </p:nvSpPr>
        <p:spPr>
          <a:xfrm>
            <a:off x="564186" y="1185397"/>
            <a:ext cx="5022478" cy="2029527"/>
          </a:xfrm>
          <a:prstGeom prst="rect">
            <a:avLst/>
          </a:prstGeom>
        </p:spPr>
        <p:txBody>
          <a:bodyPr vert="horz" wrap="square" lIns="0" tIns="180210" rIns="0" bIns="0" rtlCol="0">
            <a:spAutoFit/>
          </a:bodyPr>
          <a:lstStyle>
            <a:lvl1pPr>
              <a:defRPr>
                <a:latin typeface="+mj-lt"/>
                <a:ea typeface="+mj-ea"/>
                <a:cs typeface="+mj-cs"/>
              </a:defRPr>
            </a:lvl1pPr>
          </a:lstStyle>
          <a:p>
            <a:pPr marL="7701">
              <a:spcBef>
                <a:spcPts val="1419"/>
              </a:spcBef>
            </a:pPr>
            <a:r>
              <a:rPr lang="en-GB" sz="6003" spc="-88" dirty="0">
                <a:solidFill>
                  <a:srgbClr val="000000"/>
                </a:solidFill>
                <a:latin typeface="Arial" panose="020B0604020202020204" pitchFamily="34" charset="0"/>
                <a:cs typeface="Arial" panose="020B0604020202020204" pitchFamily="34" charset="0"/>
              </a:rPr>
              <a:t>How to change an image </a:t>
            </a:r>
            <a:endParaRPr lang="en-GB" sz="3002" dirty="0">
              <a:latin typeface="Arial" panose="020B0604020202020204" pitchFamily="34" charset="0"/>
              <a:cs typeface="Arial" panose="020B0604020202020204" pitchFamily="34" charset="0"/>
            </a:endParaRPr>
          </a:p>
        </p:txBody>
      </p:sp>
      <p:sp>
        <p:nvSpPr>
          <p:cNvPr id="39" name="object 12">
            <a:extLst>
              <a:ext uri="{FF2B5EF4-FFF2-40B4-BE49-F238E27FC236}">
                <a16:creationId xmlns:a16="http://schemas.microsoft.com/office/drawing/2014/main" id="{AF377351-7F42-D2C2-A9A6-454010E76A8A}"/>
              </a:ext>
            </a:extLst>
          </p:cNvPr>
          <p:cNvSpPr txBox="1"/>
          <p:nvPr/>
        </p:nvSpPr>
        <p:spPr>
          <a:xfrm>
            <a:off x="564186" y="3471177"/>
            <a:ext cx="3922653" cy="1378853"/>
          </a:xfrm>
          <a:prstGeom prst="rect">
            <a:avLst/>
          </a:prstGeom>
        </p:spPr>
        <p:txBody>
          <a:bodyPr vert="horz" wrap="square" lIns="0" tIns="7316" rIns="0" bIns="0" rtlCol="0">
            <a:spAutoFit/>
          </a:bodyPr>
          <a:lstStyle/>
          <a:p>
            <a:pPr marL="7701" marR="349638">
              <a:lnSpc>
                <a:spcPct val="101000"/>
              </a:lnSpc>
              <a:spcBef>
                <a:spcPts val="58"/>
              </a:spcBef>
            </a:pPr>
            <a:r>
              <a:rPr lang="en-GB" sz="1486" dirty="0">
                <a:latin typeface="Arial"/>
                <a:cs typeface="Arial"/>
              </a:rPr>
              <a:t>To change a slide image double click or menu click and select ‘Format Picture’ then under ‘Picture Source’ select ‘insert’ then choose the new image you’d like to use. If the image needs adjusting select ‘Format’ then ‘Crop’ to reposition. </a:t>
            </a:r>
            <a:endParaRPr sz="1486" dirty="0">
              <a:latin typeface="Arial"/>
              <a:cs typeface="Arial"/>
            </a:endParaRPr>
          </a:p>
        </p:txBody>
      </p:sp>
      <p:pic>
        <p:nvPicPr>
          <p:cNvPr id="41" name="Picture 40" descr="A person holding a baby&#10;&#10;Description automatically generated">
            <a:extLst>
              <a:ext uri="{FF2B5EF4-FFF2-40B4-BE49-F238E27FC236}">
                <a16:creationId xmlns:a16="http://schemas.microsoft.com/office/drawing/2014/main" id="{201AE9BF-79CF-0447-BD0A-03351B766B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57377" y="2515905"/>
            <a:ext cx="4713190" cy="3642775"/>
          </a:xfrm>
          <a:prstGeom prst="rect">
            <a:avLst/>
          </a:prstGeom>
        </p:spPr>
      </p:pic>
      <p:sp>
        <p:nvSpPr>
          <p:cNvPr id="42" name="Oval 41">
            <a:extLst>
              <a:ext uri="{FF2B5EF4-FFF2-40B4-BE49-F238E27FC236}">
                <a16:creationId xmlns:a16="http://schemas.microsoft.com/office/drawing/2014/main" id="{FA4EA1DD-081E-2CFD-B3C2-50B15A4988A3}"/>
              </a:ext>
            </a:extLst>
          </p:cNvPr>
          <p:cNvSpPr/>
          <p:nvPr/>
        </p:nvSpPr>
        <p:spPr>
          <a:xfrm>
            <a:off x="8914673" y="4168324"/>
            <a:ext cx="739324" cy="3234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92" dirty="0"/>
              <a:t>  </a:t>
            </a:r>
          </a:p>
        </p:txBody>
      </p:sp>
      <p:cxnSp>
        <p:nvCxnSpPr>
          <p:cNvPr id="44" name="Straight Connector 43">
            <a:extLst>
              <a:ext uri="{FF2B5EF4-FFF2-40B4-BE49-F238E27FC236}">
                <a16:creationId xmlns:a16="http://schemas.microsoft.com/office/drawing/2014/main" id="{5C1D07B2-B04C-DC8D-CEF5-5AF6CE10982F}"/>
              </a:ext>
            </a:extLst>
          </p:cNvPr>
          <p:cNvCxnSpPr>
            <a:cxnSpLocks/>
            <a:stCxn id="42" idx="2"/>
          </p:cNvCxnSpPr>
          <p:nvPr/>
        </p:nvCxnSpPr>
        <p:spPr>
          <a:xfrm flipH="1" flipV="1">
            <a:off x="4155275" y="4168324"/>
            <a:ext cx="4759398" cy="1617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583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F3065-8065-49B6-B001-428F0A32FF7D}"/>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1D80A648-62A9-4F7C-8265-5ADD68BFE669}"/>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592275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E05DD2-6F95-4E51-875E-1DD1D9BE9F81}"/>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4C1D44B9-6A18-4EA8-9335-584EECB4B8C1}"/>
              </a:ext>
            </a:extLst>
          </p:cNvPr>
          <p:cNvSpPr>
            <a:spLocks noGrp="1"/>
          </p:cNvSpPr>
          <p:nvPr>
            <p:ph type="subTitle" idx="1"/>
          </p:nvPr>
        </p:nvSpPr>
        <p:spPr/>
        <p:txBody>
          <a:bodyPr/>
          <a:lstStyle/>
          <a:p>
            <a:endParaRPr lang="en-GB"/>
          </a:p>
        </p:txBody>
      </p:sp>
      <p:sp>
        <p:nvSpPr>
          <p:cNvPr id="6" name="Content Placeholder 5">
            <a:extLst>
              <a:ext uri="{FF2B5EF4-FFF2-40B4-BE49-F238E27FC236}">
                <a16:creationId xmlns:a16="http://schemas.microsoft.com/office/drawing/2014/main" id="{986E9707-BFC1-48D6-9DD1-B7CBCBCCB4B0}"/>
              </a:ext>
            </a:extLst>
          </p:cNvPr>
          <p:cNvSpPr>
            <a:spLocks noGrp="1"/>
          </p:cNvSpPr>
          <p:nvPr>
            <p:ph idx="14"/>
          </p:nvPr>
        </p:nvSpPr>
        <p:spPr/>
        <p:txBody>
          <a:bodyPr/>
          <a:lstStyle/>
          <a:p>
            <a:endParaRPr lang="en-GB"/>
          </a:p>
        </p:txBody>
      </p:sp>
    </p:spTree>
    <p:extLst>
      <p:ext uri="{BB962C8B-B14F-4D97-AF65-F5344CB8AC3E}">
        <p14:creationId xmlns:p14="http://schemas.microsoft.com/office/powerpoint/2010/main" val="970978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131AA-60F3-402D-AF2A-BE50BA5A6818}"/>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473B7EC-49F4-4805-BE4D-636E6537BDCC}"/>
              </a:ext>
            </a:extLst>
          </p:cNvPr>
          <p:cNvSpPr>
            <a:spLocks noGrp="1"/>
          </p:cNvSpPr>
          <p:nvPr>
            <p:ph type="sldNum" sz="quarter" idx="12"/>
          </p:nvPr>
        </p:nvSpPr>
        <p:spPr/>
        <p:txBody>
          <a:bodyPr/>
          <a:lstStyle/>
          <a:p>
            <a:fld id="{B5A3AB10-BD2F-4AB3-8652-FFAF8383F5D3}" type="slidenum">
              <a:rPr lang="en-GB" smtClean="0"/>
              <a:pPr/>
              <a:t>6</a:t>
            </a:fld>
            <a:endParaRPr lang="en-GB" dirty="0"/>
          </a:p>
        </p:txBody>
      </p:sp>
      <p:sp>
        <p:nvSpPr>
          <p:cNvPr id="6" name="Content Placeholder 5">
            <a:extLst>
              <a:ext uri="{FF2B5EF4-FFF2-40B4-BE49-F238E27FC236}">
                <a16:creationId xmlns:a16="http://schemas.microsoft.com/office/drawing/2014/main" id="{537668F0-4599-40A2-BB40-6E7CEC8B5EE6}"/>
              </a:ext>
            </a:extLst>
          </p:cNvPr>
          <p:cNvSpPr>
            <a:spLocks noGrp="1"/>
          </p:cNvSpPr>
          <p:nvPr>
            <p:ph idx="14"/>
          </p:nvPr>
        </p:nvSpPr>
        <p:spPr/>
        <p:txBody>
          <a:bodyPr/>
          <a:lstStyle/>
          <a:p>
            <a:endParaRPr lang="en-GB"/>
          </a:p>
        </p:txBody>
      </p:sp>
      <p:sp>
        <p:nvSpPr>
          <p:cNvPr id="5" name="Graphic 46">
            <a:extLst>
              <a:ext uri="{FF2B5EF4-FFF2-40B4-BE49-F238E27FC236}">
                <a16:creationId xmlns:a16="http://schemas.microsoft.com/office/drawing/2014/main" id="{7C388255-8F29-FC5E-9376-E42A3D3090FE}"/>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32605" r="-39842"/>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352598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263E-53BA-40E1-9F98-757D83764492}"/>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E7FC2FFE-4D77-4856-AC5F-7A7D5DC48746}"/>
              </a:ext>
            </a:extLst>
          </p:cNvPr>
          <p:cNvSpPr>
            <a:spLocks noGrp="1"/>
          </p:cNvSpPr>
          <p:nvPr>
            <p:ph type="subTitle" idx="1"/>
          </p:nvPr>
        </p:nvSpPr>
        <p:spPr/>
        <p:txBody>
          <a:bodyPr/>
          <a:lstStyle/>
          <a:p>
            <a:endParaRPr lang="en-GB"/>
          </a:p>
        </p:txBody>
      </p:sp>
      <p:sp>
        <p:nvSpPr>
          <p:cNvPr id="4" name="Content Placeholder 3">
            <a:extLst>
              <a:ext uri="{FF2B5EF4-FFF2-40B4-BE49-F238E27FC236}">
                <a16:creationId xmlns:a16="http://schemas.microsoft.com/office/drawing/2014/main" id="{69117F30-D0D4-463F-BB4B-EBD01CF3F02A}"/>
              </a:ext>
            </a:extLst>
          </p:cNvPr>
          <p:cNvSpPr>
            <a:spLocks noGrp="1"/>
          </p:cNvSpPr>
          <p:nvPr>
            <p:ph idx="13"/>
          </p:nvPr>
        </p:nvSpPr>
        <p:spPr/>
        <p:txBody>
          <a:bodyPr/>
          <a:lstStyle/>
          <a:p>
            <a:endParaRPr lang="en-GB"/>
          </a:p>
        </p:txBody>
      </p:sp>
      <p:sp>
        <p:nvSpPr>
          <p:cNvPr id="5" name="Content Placeholder 4">
            <a:extLst>
              <a:ext uri="{FF2B5EF4-FFF2-40B4-BE49-F238E27FC236}">
                <a16:creationId xmlns:a16="http://schemas.microsoft.com/office/drawing/2014/main" id="{06BF6E2A-C9A7-44E7-8A86-93898AB636F2}"/>
              </a:ext>
            </a:extLst>
          </p:cNvPr>
          <p:cNvSpPr>
            <a:spLocks noGrp="1"/>
          </p:cNvSpPr>
          <p:nvPr>
            <p:ph idx="14"/>
          </p:nvPr>
        </p:nvSpPr>
        <p:spPr/>
        <p:txBody>
          <a:bodyPr/>
          <a:lstStyle/>
          <a:p>
            <a:endParaRPr lang="en-GB" dirty="0"/>
          </a:p>
        </p:txBody>
      </p:sp>
      <p:sp>
        <p:nvSpPr>
          <p:cNvPr id="6" name="Content Placeholder 5">
            <a:extLst>
              <a:ext uri="{FF2B5EF4-FFF2-40B4-BE49-F238E27FC236}">
                <a16:creationId xmlns:a16="http://schemas.microsoft.com/office/drawing/2014/main" id="{22ECF963-2E16-419A-9DB5-884AADBDDC64}"/>
              </a:ext>
            </a:extLst>
          </p:cNvPr>
          <p:cNvSpPr>
            <a:spLocks noGrp="1"/>
          </p:cNvSpPr>
          <p:nvPr>
            <p:ph idx="15"/>
          </p:nvPr>
        </p:nvSpPr>
        <p:spPr/>
        <p:txBody>
          <a:bodyPr/>
          <a:lstStyle/>
          <a:p>
            <a:endParaRPr lang="en-GB"/>
          </a:p>
        </p:txBody>
      </p:sp>
      <p:sp>
        <p:nvSpPr>
          <p:cNvPr id="7" name="Slide Number Placeholder 6">
            <a:extLst>
              <a:ext uri="{FF2B5EF4-FFF2-40B4-BE49-F238E27FC236}">
                <a16:creationId xmlns:a16="http://schemas.microsoft.com/office/drawing/2014/main" id="{5AA3E274-CD9A-4B05-BD8F-17724A316B06}"/>
              </a:ext>
            </a:extLst>
          </p:cNvPr>
          <p:cNvSpPr>
            <a:spLocks noGrp="1"/>
          </p:cNvSpPr>
          <p:nvPr>
            <p:ph type="sldNum" sz="quarter" idx="12"/>
          </p:nvPr>
        </p:nvSpPr>
        <p:spPr/>
        <p:txBody>
          <a:bodyPr/>
          <a:lstStyle/>
          <a:p>
            <a:fld id="{B5A3AB10-BD2F-4AB3-8652-FFAF8383F5D3}" type="slidenum">
              <a:rPr lang="en-GB" smtClean="0"/>
              <a:pPr/>
              <a:t>7</a:t>
            </a:fld>
            <a:endParaRPr lang="en-GB" dirty="0"/>
          </a:p>
        </p:txBody>
      </p:sp>
    </p:spTree>
    <p:extLst>
      <p:ext uri="{BB962C8B-B14F-4D97-AF65-F5344CB8AC3E}">
        <p14:creationId xmlns:p14="http://schemas.microsoft.com/office/powerpoint/2010/main" val="531031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EA2B63-6E18-4DCF-AFEB-1C469492C34F}"/>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A112922B-7527-4403-A26E-FB9857C31DEB}"/>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3C901BFA-833E-4E4F-B373-BAE1423024B6}"/>
              </a:ext>
            </a:extLst>
          </p:cNvPr>
          <p:cNvSpPr>
            <a:spLocks noGrp="1"/>
          </p:cNvSpPr>
          <p:nvPr>
            <p:ph idx="14"/>
          </p:nvPr>
        </p:nvSpPr>
        <p:spPr/>
        <p:txBody>
          <a:bodyPr/>
          <a:lstStyle/>
          <a:p>
            <a:endParaRPr lang="en-GB"/>
          </a:p>
        </p:txBody>
      </p:sp>
      <p:sp>
        <p:nvSpPr>
          <p:cNvPr id="10" name="Content Placeholder 9">
            <a:extLst>
              <a:ext uri="{FF2B5EF4-FFF2-40B4-BE49-F238E27FC236}">
                <a16:creationId xmlns:a16="http://schemas.microsoft.com/office/drawing/2014/main" id="{D16F1E41-93F5-4C10-9F46-E3918AC85F33}"/>
              </a:ext>
            </a:extLst>
          </p:cNvPr>
          <p:cNvSpPr>
            <a:spLocks noGrp="1"/>
          </p:cNvSpPr>
          <p:nvPr>
            <p:ph idx="15"/>
          </p:nvPr>
        </p:nvSpPr>
        <p:spPr/>
        <p:txBody>
          <a:bodyPr/>
          <a:lstStyle/>
          <a:p>
            <a:endParaRPr lang="en-GB"/>
          </a:p>
        </p:txBody>
      </p:sp>
      <p:sp>
        <p:nvSpPr>
          <p:cNvPr id="6" name="Slide Number Placeholder 5">
            <a:extLst>
              <a:ext uri="{FF2B5EF4-FFF2-40B4-BE49-F238E27FC236}">
                <a16:creationId xmlns:a16="http://schemas.microsoft.com/office/drawing/2014/main" id="{C41FF7BD-CB96-4BF6-B1F9-820127479E1E}"/>
              </a:ext>
            </a:extLst>
          </p:cNvPr>
          <p:cNvSpPr>
            <a:spLocks noGrp="1"/>
          </p:cNvSpPr>
          <p:nvPr>
            <p:ph type="sldNum" sz="quarter" idx="12"/>
          </p:nvPr>
        </p:nvSpPr>
        <p:spPr/>
        <p:txBody>
          <a:bodyPr/>
          <a:lstStyle/>
          <a:p>
            <a:fld id="{B5A3AB10-BD2F-4AB3-8652-FFAF8383F5D3}" type="slidenum">
              <a:rPr lang="en-GB" smtClean="0"/>
              <a:pPr/>
              <a:t>8</a:t>
            </a:fld>
            <a:endParaRPr lang="en-GB" dirty="0"/>
          </a:p>
        </p:txBody>
      </p:sp>
    </p:spTree>
    <p:extLst>
      <p:ext uri="{BB962C8B-B14F-4D97-AF65-F5344CB8AC3E}">
        <p14:creationId xmlns:p14="http://schemas.microsoft.com/office/powerpoint/2010/main" val="524198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465CDF5-FE57-445C-95D3-CB92402B0993}"/>
              </a:ext>
            </a:extLst>
          </p:cNvPr>
          <p:cNvSpPr>
            <a:spLocks noGrp="1"/>
          </p:cNvSpPr>
          <p:nvPr>
            <p:ph type="title"/>
          </p:nvPr>
        </p:nvSpPr>
        <p:spPr/>
        <p:txBody>
          <a:bodyPr/>
          <a:lstStyle/>
          <a:p>
            <a:endParaRPr lang="en-GB"/>
          </a:p>
        </p:txBody>
      </p:sp>
      <p:sp>
        <p:nvSpPr>
          <p:cNvPr id="22" name="Subtitle 21">
            <a:extLst>
              <a:ext uri="{FF2B5EF4-FFF2-40B4-BE49-F238E27FC236}">
                <a16:creationId xmlns:a16="http://schemas.microsoft.com/office/drawing/2014/main" id="{846FD95F-F3CD-487E-AC83-5832D6AE3767}"/>
              </a:ext>
            </a:extLst>
          </p:cNvPr>
          <p:cNvSpPr>
            <a:spLocks noGrp="1"/>
          </p:cNvSpPr>
          <p:nvPr>
            <p:ph type="subTitle" idx="1"/>
          </p:nvPr>
        </p:nvSpPr>
        <p:spPr/>
        <p:txBody>
          <a:bodyPr/>
          <a:lstStyle/>
          <a:p>
            <a:endParaRPr lang="en-GB"/>
          </a:p>
        </p:txBody>
      </p:sp>
      <p:sp>
        <p:nvSpPr>
          <p:cNvPr id="23" name="Content Placeholder 22">
            <a:extLst>
              <a:ext uri="{FF2B5EF4-FFF2-40B4-BE49-F238E27FC236}">
                <a16:creationId xmlns:a16="http://schemas.microsoft.com/office/drawing/2014/main" id="{7D261E66-B9BE-4E47-8379-EEE8428B73F3}"/>
              </a:ext>
            </a:extLst>
          </p:cNvPr>
          <p:cNvSpPr>
            <a:spLocks noGrp="1"/>
          </p:cNvSpPr>
          <p:nvPr>
            <p:ph idx="14"/>
          </p:nvPr>
        </p:nvSpPr>
        <p:spPr/>
        <p:txBody>
          <a:bodyPr/>
          <a:lstStyle/>
          <a:p>
            <a:endParaRPr lang="en-GB"/>
          </a:p>
        </p:txBody>
      </p:sp>
      <p:sp>
        <p:nvSpPr>
          <p:cNvPr id="20" name="Slide Number Placeholder 19">
            <a:extLst>
              <a:ext uri="{FF2B5EF4-FFF2-40B4-BE49-F238E27FC236}">
                <a16:creationId xmlns:a16="http://schemas.microsoft.com/office/drawing/2014/main" id="{F87B9899-6B7B-4837-AB39-023E19A5515C}"/>
              </a:ext>
            </a:extLst>
          </p:cNvPr>
          <p:cNvSpPr>
            <a:spLocks noGrp="1"/>
          </p:cNvSpPr>
          <p:nvPr>
            <p:ph type="sldNum" sz="quarter" idx="12"/>
          </p:nvPr>
        </p:nvSpPr>
        <p:spPr/>
        <p:txBody>
          <a:bodyPr/>
          <a:lstStyle/>
          <a:p>
            <a:fld id="{B5A3AB10-BD2F-4AB3-8652-FFAF8383F5D3}" type="slidenum">
              <a:rPr lang="en-GB" smtClean="0"/>
              <a:pPr/>
              <a:t>9</a:t>
            </a:fld>
            <a:endParaRPr lang="en-GB" dirty="0"/>
          </a:p>
        </p:txBody>
      </p:sp>
      <p:sp>
        <p:nvSpPr>
          <p:cNvPr id="15" name="Rounded Rectangle 41">
            <a:extLst>
              <a:ext uri="{FF2B5EF4-FFF2-40B4-BE49-F238E27FC236}">
                <a16:creationId xmlns:a16="http://schemas.microsoft.com/office/drawing/2014/main" id="{C4D58C2B-F209-43F0-9805-5B9100079E97}"/>
              </a:ext>
            </a:extLst>
          </p:cNvPr>
          <p:cNvSpPr/>
          <p:nvPr/>
        </p:nvSpPr>
        <p:spPr>
          <a:xfrm>
            <a:off x="6402936" y="1512041"/>
            <a:ext cx="5408064" cy="4641661"/>
          </a:xfrm>
          <a:prstGeom prst="roundRect">
            <a:avLst>
              <a:gd name="adj" fmla="val 6076"/>
            </a:avLst>
          </a:prstGeom>
          <a:blipFill>
            <a:blip r:embed="rId2"/>
            <a:stretch>
              <a:fillRect l="-15096" t="-6942" r="-34230" b="-59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1439361"/>
      </p:ext>
    </p:extLst>
  </p:cSld>
  <p:clrMapOvr>
    <a:masterClrMapping/>
  </p:clrMapOvr>
</p:sld>
</file>

<file path=ppt/theme/theme1.xml><?xml version="1.0" encoding="utf-8"?>
<a:theme xmlns:a="http://schemas.openxmlformats.org/drawingml/2006/main" name="Office Theme">
  <a:themeElements>
    <a:clrScheme name="Shaping Our Future Workforce">
      <a:dk1>
        <a:sysClr val="windowText" lastClr="000000"/>
      </a:dk1>
      <a:lt1>
        <a:sysClr val="window" lastClr="FFFFFF"/>
      </a:lt1>
      <a:dk2>
        <a:srgbClr val="44546A"/>
      </a:dk2>
      <a:lt2>
        <a:srgbClr val="E7E6E6"/>
      </a:lt2>
      <a:accent1>
        <a:srgbClr val="F1B201"/>
      </a:accent1>
      <a:accent2>
        <a:srgbClr val="FF7000"/>
      </a:accent2>
      <a:accent3>
        <a:srgbClr val="FF0000"/>
      </a:accent3>
      <a:accent4>
        <a:srgbClr val="12804F"/>
      </a:accent4>
      <a:accent5>
        <a:srgbClr val="0057DE"/>
      </a:accent5>
      <a:accent6>
        <a:srgbClr val="7030A0"/>
      </a:accent6>
      <a:hlink>
        <a:srgbClr val="0057DE"/>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9eba1e7-3a09-4785-aeb7-6be27bc510a8">
      <UserInfo>
        <DisplayName>Victoria Legrys (Cardiff and Vale UHB - Planning)</DisplayName>
        <AccountId>1529</AccountId>
        <AccountType/>
      </UserInfo>
    </SharedWithUsers>
    <lcf76f155ced4ddcb4097134ff3c332f xmlns="73e26aa6-fbe3-4645-a9a9-a31e3892e679">
      <Terms xmlns="http://schemas.microsoft.com/office/infopath/2007/PartnerControls"/>
    </lcf76f155ced4ddcb4097134ff3c332f>
    <TaxCatchAll xmlns="69eba1e7-3a09-4785-aeb7-6be27bc510a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EA9549ADBAAB4A90FF09608DE73EE1" ma:contentTypeVersion="12" ma:contentTypeDescription="Create a new document." ma:contentTypeScope="" ma:versionID="aea2ee6dd58dc2e61fe5904e0d4cfca3">
  <xsd:schema xmlns:xsd="http://www.w3.org/2001/XMLSchema" xmlns:xs="http://www.w3.org/2001/XMLSchema" xmlns:p="http://schemas.microsoft.com/office/2006/metadata/properties" xmlns:ns2="73e26aa6-fbe3-4645-a9a9-a31e3892e679" xmlns:ns3="69eba1e7-3a09-4785-aeb7-6be27bc510a8" targetNamespace="http://schemas.microsoft.com/office/2006/metadata/properties" ma:root="true" ma:fieldsID="ea43318394a69477dc0a2894b7509945" ns2:_="" ns3:_="">
    <xsd:import namespace="73e26aa6-fbe3-4645-a9a9-a31e3892e679"/>
    <xsd:import namespace="69eba1e7-3a09-4785-aeb7-6be27bc510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e26aa6-fbe3-4645-a9a9-a31e3892e6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eba1e7-3a09-4785-aeb7-6be27bc510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36a0baf-7f59-453d-9cce-407a2f137718}" ma:internalName="TaxCatchAll" ma:showField="CatchAllData" ma:web="69eba1e7-3a09-4785-aeb7-6be27bc510a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296D7F-0D2C-42E7-A571-D856DB4B4FEC}">
  <ds:schemaRefs>
    <ds:schemaRef ds:uri="http://schemas.microsoft.com/sharepoint/v3/contenttype/forms"/>
  </ds:schemaRefs>
</ds:datastoreItem>
</file>

<file path=customXml/itemProps2.xml><?xml version="1.0" encoding="utf-8"?>
<ds:datastoreItem xmlns:ds="http://schemas.openxmlformats.org/officeDocument/2006/customXml" ds:itemID="{64EE9DF8-EF05-44E1-B815-B3AE5C54E9AA}">
  <ds:schemaRefs>
    <ds:schemaRef ds:uri="http://purl.org/dc/elements/1.1/"/>
    <ds:schemaRef ds:uri="http://purl.org/dc/dcmitype/"/>
    <ds:schemaRef ds:uri="b92b639e-e516-4141-8104-e5c2fd8a6a07"/>
    <ds:schemaRef ds:uri="http://schemas.microsoft.com/office/2006/documentManagement/types"/>
    <ds:schemaRef ds:uri="http://schemas.microsoft.com/office/infopath/2007/PartnerControls"/>
    <ds:schemaRef ds:uri="http://schemas.openxmlformats.org/package/2006/metadata/core-properties"/>
    <ds:schemaRef ds:uri="5d574a0a-7581-4bbf-90d2-16651045c84e"/>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8E59A0A6-27C2-4DF9-86B7-32B7B8CE4501}"/>
</file>

<file path=docProps/app.xml><?xml version="1.0" encoding="utf-8"?>
<Properties xmlns="http://schemas.openxmlformats.org/officeDocument/2006/extended-properties" xmlns:vt="http://schemas.openxmlformats.org/officeDocument/2006/docPropsVTypes">
  <TotalTime>448</TotalTime>
  <Words>84</Words>
  <Application>Microsoft Office PowerPoint</Application>
  <PresentationFormat>Widescreen</PresentationFormat>
  <Paragraphs>27</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Robyn Kelly (Cardiff and Vale UHB - Communication, Arts, Health Charity and Engagement)</dc:creator>
  <cp:lastModifiedBy>Robyn Kelly (Cardiff and Vale UHB - Communication, Arts, Health Charity and Engagement)</cp:lastModifiedBy>
  <cp:revision>23</cp:revision>
  <dcterms:created xsi:type="dcterms:W3CDTF">2023-10-30T12:06:35Z</dcterms:created>
  <dcterms:modified xsi:type="dcterms:W3CDTF">2023-11-16T15:55:44Z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0x0101002F8CEE1B88645E4CABDC9257A99178CB</vt:lpwstr>
  </property>
  <property fmtid="{D5CDD505-2E9C-101B-9397-08002B2CF9AE}" pid="3" name="MediaServiceImageTags">
    <vt:lpwstr/>
  </property>
</Properties>
</file>