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57" r:id="rId6"/>
    <p:sldId id="272" r:id="rId7"/>
    <p:sldId id="258" r:id="rId8"/>
    <p:sldId id="259" r:id="rId9"/>
    <p:sldId id="260" r:id="rId10"/>
    <p:sldId id="280" r:id="rId11"/>
    <p:sldId id="279" r:id="rId12"/>
    <p:sldId id="262" r:id="rId13"/>
    <p:sldId id="263" r:id="rId14"/>
    <p:sldId id="264" r:id="rId15"/>
    <p:sldId id="265" r:id="rId16"/>
    <p:sldId id="266" r:id="rId17"/>
    <p:sldId id="267" r:id="rId18"/>
    <p:sldId id="274" r:id="rId19"/>
    <p:sldId id="275" r:id="rId20"/>
    <p:sldId id="277" r:id="rId21"/>
    <p:sldId id="278" r:id="rId22"/>
    <p:sldId id="268" r:id="rId23"/>
    <p:sldId id="276" r:id="rId24"/>
    <p:sldId id="273"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66"/>
    <a:srgbClr val="4AD1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98C4B7-BB91-1147-C0C1-6D1A577A0EC5}" v="6" dt="2023-12-15T14:47:38.733"/>
    <p1510:client id="{D494526F-B245-AAC9-7206-EFE7D4F7441A}" v="1" dt="2023-12-15T14:44:06.379"/>
    <p1510:client id="{E54497E7-92E6-C469-527B-13EA69D36661}" v="23" dt="2023-12-11T13:15:08.3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1747" y="1282"/>
      </p:cViewPr>
      <p:guideLst/>
    </p:cSldViewPr>
  </p:slideViewPr>
  <p:notesTextViewPr>
    <p:cViewPr>
      <p:scale>
        <a:sx n="1" d="1"/>
        <a:sy n="1" d="1"/>
      </p:scale>
      <p:origin x="0" y="0"/>
    </p:cViewPr>
  </p:notesTextViewPr>
  <p:notesViewPr>
    <p:cSldViewPr snapToGrid="0">
      <p:cViewPr varScale="1">
        <p:scale>
          <a:sx n="95" d="100"/>
          <a:sy n="95" d="100"/>
        </p:scale>
        <p:origin x="243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Kelly" userId="cf645789-ba35-47c3-b5b5-83d607acaedd" providerId="ADAL" clId="{A9176425-5B27-479E-8E69-37FAAC4A5A17}"/>
    <pc:docChg chg="undo custSel modSld modMainMaster">
      <pc:chgData name="Robyn Kelly" userId="cf645789-ba35-47c3-b5b5-83d607acaedd" providerId="ADAL" clId="{A9176425-5B27-479E-8E69-37FAAC4A5A17}" dt="2023-10-30T13:12:49.315" v="167"/>
      <pc:docMkLst>
        <pc:docMk/>
      </pc:docMkLst>
      <pc:sldChg chg="delSp">
        <pc:chgData name="Robyn Kelly" userId="cf645789-ba35-47c3-b5b5-83d607acaedd" providerId="ADAL" clId="{A9176425-5B27-479E-8E69-37FAAC4A5A17}" dt="2023-10-30T13:12:01.737" v="158" actId="478"/>
        <pc:sldMkLst>
          <pc:docMk/>
          <pc:sldMk cId="3592275915" sldId="258"/>
        </pc:sldMkLst>
        <pc:spChg chg="del">
          <ac:chgData name="Robyn Kelly" userId="cf645789-ba35-47c3-b5b5-83d607acaedd" providerId="ADAL" clId="{A9176425-5B27-479E-8E69-37FAAC4A5A17}" dt="2023-10-30T13:12:01.737" v="158" actId="478"/>
          <ac:spMkLst>
            <pc:docMk/>
            <pc:sldMk cId="3592275915" sldId="258"/>
            <ac:spMk id="4" creationId="{BEFEE196-F8E0-46C0-9376-D083B71F18FB}"/>
          </ac:spMkLst>
        </pc:spChg>
      </pc:sldChg>
      <pc:sldChg chg="addSp delSp modSp">
        <pc:chgData name="Robyn Kelly" userId="cf645789-ba35-47c3-b5b5-83d607acaedd" providerId="ADAL" clId="{A9176425-5B27-479E-8E69-37FAAC4A5A17}" dt="2023-10-30T13:12:10.941" v="159"/>
        <pc:sldMkLst>
          <pc:docMk/>
          <pc:sldMk cId="3352598602" sldId="260"/>
        </pc:sldMkLst>
        <pc:spChg chg="del">
          <ac:chgData name="Robyn Kelly" userId="cf645789-ba35-47c3-b5b5-83d607acaedd" providerId="ADAL" clId="{A9176425-5B27-479E-8E69-37FAAC4A5A17}" dt="2023-10-30T13:12:10.941" v="159"/>
          <ac:spMkLst>
            <pc:docMk/>
            <pc:sldMk cId="3352598602" sldId="260"/>
            <ac:spMk id="2" creationId="{FE8B6DD7-B542-4C4B-B66E-B4EF7E2ECF05}"/>
          </ac:spMkLst>
        </pc:spChg>
        <pc:spChg chg="add mod">
          <ac:chgData name="Robyn Kelly" userId="cf645789-ba35-47c3-b5b5-83d607acaedd" providerId="ADAL" clId="{A9176425-5B27-479E-8E69-37FAAC4A5A17}" dt="2023-10-30T13:12:10.941" v="159"/>
          <ac:spMkLst>
            <pc:docMk/>
            <pc:sldMk cId="3352598602" sldId="260"/>
            <ac:spMk id="4" creationId="{885C9FC1-6996-468D-8310-C1F7FCFD771F}"/>
          </ac:spMkLst>
        </pc:spChg>
      </pc:sldChg>
      <pc:sldChg chg="addSp delSp modSp">
        <pc:chgData name="Robyn Kelly" userId="cf645789-ba35-47c3-b5b5-83d607acaedd" providerId="ADAL" clId="{A9176425-5B27-479E-8E69-37FAAC4A5A17}" dt="2023-10-30T13:12:21.188" v="160"/>
        <pc:sldMkLst>
          <pc:docMk/>
          <pc:sldMk cId="524198440" sldId="262"/>
        </pc:sldMkLst>
        <pc:spChg chg="del">
          <ac:chgData name="Robyn Kelly" userId="cf645789-ba35-47c3-b5b5-83d607acaedd" providerId="ADAL" clId="{A9176425-5B27-479E-8E69-37FAAC4A5A17}" dt="2023-10-30T13:12:21.188" v="160"/>
          <ac:spMkLst>
            <pc:docMk/>
            <pc:sldMk cId="524198440" sldId="262"/>
            <ac:spMk id="2" creationId="{C321CBD9-5FE0-422F-B50D-7178B7BF0AFB}"/>
          </ac:spMkLst>
        </pc:spChg>
        <pc:spChg chg="del">
          <ac:chgData name="Robyn Kelly" userId="cf645789-ba35-47c3-b5b5-83d607acaedd" providerId="ADAL" clId="{A9176425-5B27-479E-8E69-37FAAC4A5A17}" dt="2023-10-30T13:12:21.188" v="160"/>
          <ac:spMkLst>
            <pc:docMk/>
            <pc:sldMk cId="524198440" sldId="262"/>
            <ac:spMk id="3" creationId="{9DE5EAA9-E108-4923-BB3A-677884935A5A}"/>
          </ac:spMkLst>
        </pc:spChg>
        <pc:spChg chg="del">
          <ac:chgData name="Robyn Kelly" userId="cf645789-ba35-47c3-b5b5-83d607acaedd" providerId="ADAL" clId="{A9176425-5B27-479E-8E69-37FAAC4A5A17}" dt="2023-10-30T13:12:21.188" v="160"/>
          <ac:spMkLst>
            <pc:docMk/>
            <pc:sldMk cId="524198440" sldId="262"/>
            <ac:spMk id="4" creationId="{5224A19A-2E11-4167-A2D2-9F2FF67FBF38}"/>
          </ac:spMkLst>
        </pc:spChg>
        <pc:spChg chg="del">
          <ac:chgData name="Robyn Kelly" userId="cf645789-ba35-47c3-b5b5-83d607acaedd" providerId="ADAL" clId="{A9176425-5B27-479E-8E69-37FAAC4A5A17}" dt="2023-10-30T13:12:21.188" v="160"/>
          <ac:spMkLst>
            <pc:docMk/>
            <pc:sldMk cId="524198440" sldId="262"/>
            <ac:spMk id="5" creationId="{6879D893-059A-4AF4-8989-DFE097729F5F}"/>
          </ac:spMkLst>
        </pc:spChg>
        <pc:spChg chg="add mod">
          <ac:chgData name="Robyn Kelly" userId="cf645789-ba35-47c3-b5b5-83d607acaedd" providerId="ADAL" clId="{A9176425-5B27-479E-8E69-37FAAC4A5A17}" dt="2023-10-30T13:12:21.188" v="160"/>
          <ac:spMkLst>
            <pc:docMk/>
            <pc:sldMk cId="524198440" sldId="262"/>
            <ac:spMk id="7" creationId="{5EEA2B63-6E18-4DCF-AFEB-1C469492C34F}"/>
          </ac:spMkLst>
        </pc:spChg>
        <pc:spChg chg="add mod">
          <ac:chgData name="Robyn Kelly" userId="cf645789-ba35-47c3-b5b5-83d607acaedd" providerId="ADAL" clId="{A9176425-5B27-479E-8E69-37FAAC4A5A17}" dt="2023-10-30T13:12:21.188" v="160"/>
          <ac:spMkLst>
            <pc:docMk/>
            <pc:sldMk cId="524198440" sldId="262"/>
            <ac:spMk id="8" creationId="{A112922B-7527-4403-A26E-FB9857C31DEB}"/>
          </ac:spMkLst>
        </pc:spChg>
        <pc:spChg chg="add mod">
          <ac:chgData name="Robyn Kelly" userId="cf645789-ba35-47c3-b5b5-83d607acaedd" providerId="ADAL" clId="{A9176425-5B27-479E-8E69-37FAAC4A5A17}" dt="2023-10-30T13:12:21.188" v="160"/>
          <ac:spMkLst>
            <pc:docMk/>
            <pc:sldMk cId="524198440" sldId="262"/>
            <ac:spMk id="9" creationId="{3C901BFA-833E-4E4F-B373-BAE1423024B6}"/>
          </ac:spMkLst>
        </pc:spChg>
        <pc:spChg chg="add mod">
          <ac:chgData name="Robyn Kelly" userId="cf645789-ba35-47c3-b5b5-83d607acaedd" providerId="ADAL" clId="{A9176425-5B27-479E-8E69-37FAAC4A5A17}" dt="2023-10-30T13:12:21.188" v="160"/>
          <ac:spMkLst>
            <pc:docMk/>
            <pc:sldMk cId="524198440" sldId="262"/>
            <ac:spMk id="10" creationId="{D16F1E41-93F5-4C10-9F46-E3918AC85F33}"/>
          </ac:spMkLst>
        </pc:spChg>
      </pc:sldChg>
      <pc:sldChg chg="addSp delSp modSp">
        <pc:chgData name="Robyn Kelly" userId="cf645789-ba35-47c3-b5b5-83d607acaedd" providerId="ADAL" clId="{A9176425-5B27-479E-8E69-37FAAC4A5A17}" dt="2023-10-30T13:12:24.568" v="161"/>
        <pc:sldMkLst>
          <pc:docMk/>
          <pc:sldMk cId="171439361" sldId="263"/>
        </pc:sldMkLst>
        <pc:spChg chg="del">
          <ac:chgData name="Robyn Kelly" userId="cf645789-ba35-47c3-b5b5-83d607acaedd" providerId="ADAL" clId="{A9176425-5B27-479E-8E69-37FAAC4A5A17}" dt="2023-10-30T13:12:24.568" v="161"/>
          <ac:spMkLst>
            <pc:docMk/>
            <pc:sldMk cId="171439361" sldId="263"/>
            <ac:spMk id="11" creationId="{141C3129-48C5-4D8D-A361-87C10D58A071}"/>
          </ac:spMkLst>
        </pc:spChg>
        <pc:spChg chg="del">
          <ac:chgData name="Robyn Kelly" userId="cf645789-ba35-47c3-b5b5-83d607acaedd" providerId="ADAL" clId="{A9176425-5B27-479E-8E69-37FAAC4A5A17}" dt="2023-10-30T13:12:24.568" v="161"/>
          <ac:spMkLst>
            <pc:docMk/>
            <pc:sldMk cId="171439361" sldId="263"/>
            <ac:spMk id="12" creationId="{425D6241-E2D1-4381-BC07-5C7BA18AF1E5}"/>
          </ac:spMkLst>
        </pc:spChg>
        <pc:spChg chg="del">
          <ac:chgData name="Robyn Kelly" userId="cf645789-ba35-47c3-b5b5-83d607acaedd" providerId="ADAL" clId="{A9176425-5B27-479E-8E69-37FAAC4A5A17}" dt="2023-10-30T13:12:24.568" v="161"/>
          <ac:spMkLst>
            <pc:docMk/>
            <pc:sldMk cId="171439361" sldId="263"/>
            <ac:spMk id="13" creationId="{6938C2D0-DE97-4CDB-8E2C-22F8ED521997}"/>
          </ac:spMkLst>
        </pc:spChg>
        <pc:spChg chg="add mod">
          <ac:chgData name="Robyn Kelly" userId="cf645789-ba35-47c3-b5b5-83d607acaedd" providerId="ADAL" clId="{A9176425-5B27-479E-8E69-37FAAC4A5A17}" dt="2023-10-30T13:12:24.568" v="161"/>
          <ac:spMkLst>
            <pc:docMk/>
            <pc:sldMk cId="171439361" sldId="263"/>
            <ac:spMk id="21" creationId="{E465CDF5-FE57-445C-95D3-CB92402B0993}"/>
          </ac:spMkLst>
        </pc:spChg>
        <pc:spChg chg="add mod">
          <ac:chgData name="Robyn Kelly" userId="cf645789-ba35-47c3-b5b5-83d607acaedd" providerId="ADAL" clId="{A9176425-5B27-479E-8E69-37FAAC4A5A17}" dt="2023-10-30T13:12:24.568" v="161"/>
          <ac:spMkLst>
            <pc:docMk/>
            <pc:sldMk cId="171439361" sldId="263"/>
            <ac:spMk id="22" creationId="{846FD95F-F3CD-487E-AC83-5832D6AE3767}"/>
          </ac:spMkLst>
        </pc:spChg>
        <pc:spChg chg="add mod">
          <ac:chgData name="Robyn Kelly" userId="cf645789-ba35-47c3-b5b5-83d607acaedd" providerId="ADAL" clId="{A9176425-5B27-479E-8E69-37FAAC4A5A17}" dt="2023-10-30T13:12:24.568" v="161"/>
          <ac:spMkLst>
            <pc:docMk/>
            <pc:sldMk cId="171439361" sldId="263"/>
            <ac:spMk id="23" creationId="{7D261E66-B9BE-4E47-8379-EEE8428B73F3}"/>
          </ac:spMkLst>
        </pc:spChg>
      </pc:sldChg>
      <pc:sldChg chg="addSp delSp modSp">
        <pc:chgData name="Robyn Kelly" userId="cf645789-ba35-47c3-b5b5-83d607acaedd" providerId="ADAL" clId="{A9176425-5B27-479E-8E69-37FAAC4A5A17}" dt="2023-10-30T13:12:28.434" v="162"/>
        <pc:sldMkLst>
          <pc:docMk/>
          <pc:sldMk cId="3542118687" sldId="264"/>
        </pc:sldMkLst>
        <pc:spChg chg="del">
          <ac:chgData name="Robyn Kelly" userId="cf645789-ba35-47c3-b5b5-83d607acaedd" providerId="ADAL" clId="{A9176425-5B27-479E-8E69-37FAAC4A5A17}" dt="2023-10-30T13:12:28.434" v="162"/>
          <ac:spMkLst>
            <pc:docMk/>
            <pc:sldMk cId="3542118687" sldId="264"/>
            <ac:spMk id="2" creationId="{66DADD08-6847-43DD-B1DA-1BBF5D056544}"/>
          </ac:spMkLst>
        </pc:spChg>
        <pc:spChg chg="del">
          <ac:chgData name="Robyn Kelly" userId="cf645789-ba35-47c3-b5b5-83d607acaedd" providerId="ADAL" clId="{A9176425-5B27-479E-8E69-37FAAC4A5A17}" dt="2023-10-30T13:12:28.434" v="162"/>
          <ac:spMkLst>
            <pc:docMk/>
            <pc:sldMk cId="3542118687" sldId="264"/>
            <ac:spMk id="3" creationId="{476B8F18-7B83-44DE-A3AA-2716B6912F78}"/>
          </ac:spMkLst>
        </pc:spChg>
        <pc:spChg chg="del mod">
          <ac:chgData name="Robyn Kelly" userId="cf645789-ba35-47c3-b5b5-83d607acaedd" providerId="ADAL" clId="{A9176425-5B27-479E-8E69-37FAAC4A5A17}" dt="2023-10-30T13:12:28.434" v="162"/>
          <ac:spMkLst>
            <pc:docMk/>
            <pc:sldMk cId="3542118687" sldId="264"/>
            <ac:spMk id="4" creationId="{BAD1E5DA-7A34-477F-A7E6-62042610B5EE}"/>
          </ac:spMkLst>
        </pc:spChg>
        <pc:spChg chg="add mod">
          <ac:chgData name="Robyn Kelly" userId="cf645789-ba35-47c3-b5b5-83d607acaedd" providerId="ADAL" clId="{A9176425-5B27-479E-8E69-37FAAC4A5A17}" dt="2023-10-30T13:12:28.434" v="162"/>
          <ac:spMkLst>
            <pc:docMk/>
            <pc:sldMk cId="3542118687" sldId="264"/>
            <ac:spMk id="10" creationId="{5E0E834A-1B0F-4325-A41B-B701DAF25772}"/>
          </ac:spMkLst>
        </pc:spChg>
        <pc:spChg chg="add mod">
          <ac:chgData name="Robyn Kelly" userId="cf645789-ba35-47c3-b5b5-83d607acaedd" providerId="ADAL" clId="{A9176425-5B27-479E-8E69-37FAAC4A5A17}" dt="2023-10-30T13:12:28.434" v="162"/>
          <ac:spMkLst>
            <pc:docMk/>
            <pc:sldMk cId="3542118687" sldId="264"/>
            <ac:spMk id="11" creationId="{EAF747BC-9C2A-4D24-8DBC-82E8E333BC07}"/>
          </ac:spMkLst>
        </pc:spChg>
        <pc:spChg chg="add mod">
          <ac:chgData name="Robyn Kelly" userId="cf645789-ba35-47c3-b5b5-83d607acaedd" providerId="ADAL" clId="{A9176425-5B27-479E-8E69-37FAAC4A5A17}" dt="2023-10-30T13:12:28.434" v="162"/>
          <ac:spMkLst>
            <pc:docMk/>
            <pc:sldMk cId="3542118687" sldId="264"/>
            <ac:spMk id="12" creationId="{A8F40162-114B-42F9-A410-3509BDC11985}"/>
          </ac:spMkLst>
        </pc:spChg>
      </pc:sldChg>
      <pc:sldChg chg="addSp delSp modSp">
        <pc:chgData name="Robyn Kelly" userId="cf645789-ba35-47c3-b5b5-83d607acaedd" providerId="ADAL" clId="{A9176425-5B27-479E-8E69-37FAAC4A5A17}" dt="2023-10-30T13:12:32.251" v="163"/>
        <pc:sldMkLst>
          <pc:docMk/>
          <pc:sldMk cId="4235477812" sldId="265"/>
        </pc:sldMkLst>
        <pc:spChg chg="del">
          <ac:chgData name="Robyn Kelly" userId="cf645789-ba35-47c3-b5b5-83d607acaedd" providerId="ADAL" clId="{A9176425-5B27-479E-8E69-37FAAC4A5A17}" dt="2023-10-30T13:12:32.251" v="163"/>
          <ac:spMkLst>
            <pc:docMk/>
            <pc:sldMk cId="4235477812" sldId="265"/>
            <ac:spMk id="2" creationId="{9766C873-9D04-49F7-AA05-8DE7139EDDBE}"/>
          </ac:spMkLst>
        </pc:spChg>
        <pc:spChg chg="del">
          <ac:chgData name="Robyn Kelly" userId="cf645789-ba35-47c3-b5b5-83d607acaedd" providerId="ADAL" clId="{A9176425-5B27-479E-8E69-37FAAC4A5A17}" dt="2023-10-30T13:12:32.251" v="163"/>
          <ac:spMkLst>
            <pc:docMk/>
            <pc:sldMk cId="4235477812" sldId="265"/>
            <ac:spMk id="3" creationId="{AA945742-D128-46B7-B6A8-03086B752A55}"/>
          </ac:spMkLst>
        </pc:spChg>
        <pc:spChg chg="del">
          <ac:chgData name="Robyn Kelly" userId="cf645789-ba35-47c3-b5b5-83d607acaedd" providerId="ADAL" clId="{A9176425-5B27-479E-8E69-37FAAC4A5A17}" dt="2023-10-30T13:12:32.251" v="163"/>
          <ac:spMkLst>
            <pc:docMk/>
            <pc:sldMk cId="4235477812" sldId="265"/>
            <ac:spMk id="4" creationId="{9F02FD38-F27F-4902-A5F7-952B9764DAE2}"/>
          </ac:spMkLst>
        </pc:spChg>
        <pc:spChg chg="add mod">
          <ac:chgData name="Robyn Kelly" userId="cf645789-ba35-47c3-b5b5-83d607acaedd" providerId="ADAL" clId="{A9176425-5B27-479E-8E69-37FAAC4A5A17}" dt="2023-10-30T13:12:32.251" v="163"/>
          <ac:spMkLst>
            <pc:docMk/>
            <pc:sldMk cId="4235477812" sldId="265"/>
            <ac:spMk id="7" creationId="{51680C02-6A0E-4E71-A4AA-1CD9832B4909}"/>
          </ac:spMkLst>
        </pc:spChg>
        <pc:spChg chg="add mod">
          <ac:chgData name="Robyn Kelly" userId="cf645789-ba35-47c3-b5b5-83d607acaedd" providerId="ADAL" clId="{A9176425-5B27-479E-8E69-37FAAC4A5A17}" dt="2023-10-30T13:12:32.251" v="163"/>
          <ac:spMkLst>
            <pc:docMk/>
            <pc:sldMk cId="4235477812" sldId="265"/>
            <ac:spMk id="8" creationId="{4988A402-5C4E-4BED-85BA-BB5BEA19554D}"/>
          </ac:spMkLst>
        </pc:spChg>
        <pc:spChg chg="add mod">
          <ac:chgData name="Robyn Kelly" userId="cf645789-ba35-47c3-b5b5-83d607acaedd" providerId="ADAL" clId="{A9176425-5B27-479E-8E69-37FAAC4A5A17}" dt="2023-10-30T13:12:32.251" v="163"/>
          <ac:spMkLst>
            <pc:docMk/>
            <pc:sldMk cId="4235477812" sldId="265"/>
            <ac:spMk id="9" creationId="{6542B6B5-5F5F-461B-A7A4-3D040878D0EC}"/>
          </ac:spMkLst>
        </pc:spChg>
      </pc:sldChg>
      <pc:sldChg chg="addSp delSp modSp">
        <pc:chgData name="Robyn Kelly" userId="cf645789-ba35-47c3-b5b5-83d607acaedd" providerId="ADAL" clId="{A9176425-5B27-479E-8E69-37FAAC4A5A17}" dt="2023-10-30T13:12:36.355" v="164"/>
        <pc:sldMkLst>
          <pc:docMk/>
          <pc:sldMk cId="3489274357" sldId="266"/>
        </pc:sldMkLst>
        <pc:spChg chg="del">
          <ac:chgData name="Robyn Kelly" userId="cf645789-ba35-47c3-b5b5-83d607acaedd" providerId="ADAL" clId="{A9176425-5B27-479E-8E69-37FAAC4A5A17}" dt="2023-10-30T13:12:36.355" v="164"/>
          <ac:spMkLst>
            <pc:docMk/>
            <pc:sldMk cId="3489274357" sldId="266"/>
            <ac:spMk id="2" creationId="{972C522C-3E67-41DD-BF34-D764EC85D903}"/>
          </ac:spMkLst>
        </pc:spChg>
        <pc:spChg chg="del">
          <ac:chgData name="Robyn Kelly" userId="cf645789-ba35-47c3-b5b5-83d607acaedd" providerId="ADAL" clId="{A9176425-5B27-479E-8E69-37FAAC4A5A17}" dt="2023-10-30T13:12:36.355" v="164"/>
          <ac:spMkLst>
            <pc:docMk/>
            <pc:sldMk cId="3489274357" sldId="266"/>
            <ac:spMk id="3" creationId="{5D55752D-293F-4436-BDE4-FF030A59C088}"/>
          </ac:spMkLst>
        </pc:spChg>
        <pc:spChg chg="del">
          <ac:chgData name="Robyn Kelly" userId="cf645789-ba35-47c3-b5b5-83d607acaedd" providerId="ADAL" clId="{A9176425-5B27-479E-8E69-37FAAC4A5A17}" dt="2023-10-30T13:12:36.355" v="164"/>
          <ac:spMkLst>
            <pc:docMk/>
            <pc:sldMk cId="3489274357" sldId="266"/>
            <ac:spMk id="4" creationId="{5861F2CB-BCEE-4D17-96FC-D53A3C7CFCA3}"/>
          </ac:spMkLst>
        </pc:spChg>
        <pc:spChg chg="add mod">
          <ac:chgData name="Robyn Kelly" userId="cf645789-ba35-47c3-b5b5-83d607acaedd" providerId="ADAL" clId="{A9176425-5B27-479E-8E69-37FAAC4A5A17}" dt="2023-10-30T13:12:36.355" v="164"/>
          <ac:spMkLst>
            <pc:docMk/>
            <pc:sldMk cId="3489274357" sldId="266"/>
            <ac:spMk id="7" creationId="{0E0B114D-6A48-4B8E-A780-9FCC0C843E82}"/>
          </ac:spMkLst>
        </pc:spChg>
        <pc:spChg chg="add mod">
          <ac:chgData name="Robyn Kelly" userId="cf645789-ba35-47c3-b5b5-83d607acaedd" providerId="ADAL" clId="{A9176425-5B27-479E-8E69-37FAAC4A5A17}" dt="2023-10-30T13:12:36.355" v="164"/>
          <ac:spMkLst>
            <pc:docMk/>
            <pc:sldMk cId="3489274357" sldId="266"/>
            <ac:spMk id="8" creationId="{00D4FD2F-54CA-494D-A038-9351F154653A}"/>
          </ac:spMkLst>
        </pc:spChg>
        <pc:spChg chg="add mod">
          <ac:chgData name="Robyn Kelly" userId="cf645789-ba35-47c3-b5b5-83d607acaedd" providerId="ADAL" clId="{A9176425-5B27-479E-8E69-37FAAC4A5A17}" dt="2023-10-30T13:12:36.355" v="164"/>
          <ac:spMkLst>
            <pc:docMk/>
            <pc:sldMk cId="3489274357" sldId="266"/>
            <ac:spMk id="9" creationId="{3B4EDB9A-7C84-4229-AD09-84FBAA10E58F}"/>
          </ac:spMkLst>
        </pc:spChg>
      </pc:sldChg>
      <pc:sldChg chg="addSp delSp modSp">
        <pc:chgData name="Robyn Kelly" userId="cf645789-ba35-47c3-b5b5-83d607acaedd" providerId="ADAL" clId="{A9176425-5B27-479E-8E69-37FAAC4A5A17}" dt="2023-10-30T13:12:39.809" v="165"/>
        <pc:sldMkLst>
          <pc:docMk/>
          <pc:sldMk cId="555330765" sldId="267"/>
        </pc:sldMkLst>
        <pc:spChg chg="del">
          <ac:chgData name="Robyn Kelly" userId="cf645789-ba35-47c3-b5b5-83d607acaedd" providerId="ADAL" clId="{A9176425-5B27-479E-8E69-37FAAC4A5A17}" dt="2023-10-30T13:12:39.809" v="165"/>
          <ac:spMkLst>
            <pc:docMk/>
            <pc:sldMk cId="555330765" sldId="267"/>
            <ac:spMk id="2" creationId="{9F7D6CCE-5B3C-4BE4-BF8A-DE6A0CDC2DAD}"/>
          </ac:spMkLst>
        </pc:spChg>
        <pc:spChg chg="mod">
          <ac:chgData name="Robyn Kelly" userId="cf645789-ba35-47c3-b5b5-83d607acaedd" providerId="ADAL" clId="{A9176425-5B27-479E-8E69-37FAAC4A5A17}" dt="2023-10-30T13:00:05.337" v="14" actId="20577"/>
          <ac:spMkLst>
            <pc:docMk/>
            <pc:sldMk cId="555330765" sldId="267"/>
            <ac:spMk id="3" creationId="{E58582C4-E4DA-48DC-AFBC-9BCA1199BB62}"/>
          </ac:spMkLst>
        </pc:spChg>
        <pc:spChg chg="mod">
          <ac:chgData name="Robyn Kelly" userId="cf645789-ba35-47c3-b5b5-83d607acaedd" providerId="ADAL" clId="{A9176425-5B27-479E-8E69-37FAAC4A5A17}" dt="2023-10-30T13:00:22.915" v="36" actId="20577"/>
          <ac:spMkLst>
            <pc:docMk/>
            <pc:sldMk cId="555330765" sldId="267"/>
            <ac:spMk id="4" creationId="{B79394CA-3438-44DC-BFF4-74346D1F6DAB}"/>
          </ac:spMkLst>
        </pc:spChg>
        <pc:spChg chg="del">
          <ac:chgData name="Robyn Kelly" userId="cf645789-ba35-47c3-b5b5-83d607acaedd" providerId="ADAL" clId="{A9176425-5B27-479E-8E69-37FAAC4A5A17}" dt="2023-10-30T13:12:39.809" v="165"/>
          <ac:spMkLst>
            <pc:docMk/>
            <pc:sldMk cId="555330765" sldId="267"/>
            <ac:spMk id="5" creationId="{922CF988-F53D-4454-9EC4-29B40357258C}"/>
          </ac:spMkLst>
        </pc:spChg>
        <pc:spChg chg="del">
          <ac:chgData name="Robyn Kelly" userId="cf645789-ba35-47c3-b5b5-83d607acaedd" providerId="ADAL" clId="{A9176425-5B27-479E-8E69-37FAAC4A5A17}" dt="2023-10-30T13:12:39.809" v="165"/>
          <ac:spMkLst>
            <pc:docMk/>
            <pc:sldMk cId="555330765" sldId="267"/>
            <ac:spMk id="6" creationId="{578DF646-39BA-4D17-A4FB-EC7762CD3CE5}"/>
          </ac:spMkLst>
        </pc:spChg>
        <pc:spChg chg="del">
          <ac:chgData name="Robyn Kelly" userId="cf645789-ba35-47c3-b5b5-83d607acaedd" providerId="ADAL" clId="{A9176425-5B27-479E-8E69-37FAAC4A5A17}" dt="2023-10-30T13:12:39.809" v="165"/>
          <ac:spMkLst>
            <pc:docMk/>
            <pc:sldMk cId="555330765" sldId="267"/>
            <ac:spMk id="7" creationId="{09A9DC31-B7FC-4420-B68B-5C749B2B53EA}"/>
          </ac:spMkLst>
        </pc:spChg>
        <pc:spChg chg="del">
          <ac:chgData name="Robyn Kelly" userId="cf645789-ba35-47c3-b5b5-83d607acaedd" providerId="ADAL" clId="{A9176425-5B27-479E-8E69-37FAAC4A5A17}" dt="2023-10-30T13:12:39.809" v="165"/>
          <ac:spMkLst>
            <pc:docMk/>
            <pc:sldMk cId="555330765" sldId="267"/>
            <ac:spMk id="8" creationId="{965C2217-A34A-4895-8D90-D90705C7B7D0}"/>
          </ac:spMkLst>
        </pc:spChg>
        <pc:spChg chg="del">
          <ac:chgData name="Robyn Kelly" userId="cf645789-ba35-47c3-b5b5-83d607acaedd" providerId="ADAL" clId="{A9176425-5B27-479E-8E69-37FAAC4A5A17}" dt="2023-10-30T13:12:39.809" v="165"/>
          <ac:spMkLst>
            <pc:docMk/>
            <pc:sldMk cId="555330765" sldId="267"/>
            <ac:spMk id="9" creationId="{41BAE870-D3D5-471E-971F-2F1B50BAC952}"/>
          </ac:spMkLst>
        </pc:spChg>
        <pc:spChg chg="del">
          <ac:chgData name="Robyn Kelly" userId="cf645789-ba35-47c3-b5b5-83d607acaedd" providerId="ADAL" clId="{A9176425-5B27-479E-8E69-37FAAC4A5A17}" dt="2023-10-30T13:12:39.809" v="165"/>
          <ac:spMkLst>
            <pc:docMk/>
            <pc:sldMk cId="555330765" sldId="267"/>
            <ac:spMk id="10" creationId="{4EAC603C-BA28-4501-BD7F-907B5740BF7F}"/>
          </ac:spMkLst>
        </pc:spChg>
        <pc:spChg chg="del">
          <ac:chgData name="Robyn Kelly" userId="cf645789-ba35-47c3-b5b5-83d607acaedd" providerId="ADAL" clId="{A9176425-5B27-479E-8E69-37FAAC4A5A17}" dt="2023-10-30T13:12:39.809" v="165"/>
          <ac:spMkLst>
            <pc:docMk/>
            <pc:sldMk cId="555330765" sldId="267"/>
            <ac:spMk id="11" creationId="{B1B394F9-765A-4FE7-9817-7ABA7B15BCF1}"/>
          </ac:spMkLst>
        </pc:spChg>
        <pc:spChg chg="del">
          <ac:chgData name="Robyn Kelly" userId="cf645789-ba35-47c3-b5b5-83d607acaedd" providerId="ADAL" clId="{A9176425-5B27-479E-8E69-37FAAC4A5A17}" dt="2023-10-30T13:12:39.809" v="165"/>
          <ac:spMkLst>
            <pc:docMk/>
            <pc:sldMk cId="555330765" sldId="267"/>
            <ac:spMk id="12" creationId="{7668DB12-540F-4F8F-ABD2-17CDAEB1C7F7}"/>
          </ac:spMkLst>
        </pc:spChg>
        <pc:spChg chg="del">
          <ac:chgData name="Robyn Kelly" userId="cf645789-ba35-47c3-b5b5-83d607acaedd" providerId="ADAL" clId="{A9176425-5B27-479E-8E69-37FAAC4A5A17}" dt="2023-10-30T13:12:39.809" v="165"/>
          <ac:spMkLst>
            <pc:docMk/>
            <pc:sldMk cId="555330765" sldId="267"/>
            <ac:spMk id="13" creationId="{839EB006-A50C-465F-A481-50C1593875B0}"/>
          </ac:spMkLst>
        </pc:spChg>
        <pc:spChg chg="del">
          <ac:chgData name="Robyn Kelly" userId="cf645789-ba35-47c3-b5b5-83d607acaedd" providerId="ADAL" clId="{A9176425-5B27-479E-8E69-37FAAC4A5A17}" dt="2023-10-30T13:12:39.809" v="165"/>
          <ac:spMkLst>
            <pc:docMk/>
            <pc:sldMk cId="555330765" sldId="267"/>
            <ac:spMk id="14" creationId="{9D0F6546-D5A5-4A99-B493-FBE9DCD5EB8B}"/>
          </ac:spMkLst>
        </pc:spChg>
        <pc:spChg chg="add mod">
          <ac:chgData name="Robyn Kelly" userId="cf645789-ba35-47c3-b5b5-83d607acaedd" providerId="ADAL" clId="{A9176425-5B27-479E-8E69-37FAAC4A5A17}" dt="2023-10-30T13:12:39.809" v="165"/>
          <ac:spMkLst>
            <pc:docMk/>
            <pc:sldMk cId="555330765" sldId="267"/>
            <ac:spMk id="16" creationId="{A3B05F6A-D679-44D8-B92C-14533D15FE20}"/>
          </ac:spMkLst>
        </pc:spChg>
        <pc:spChg chg="add mod">
          <ac:chgData name="Robyn Kelly" userId="cf645789-ba35-47c3-b5b5-83d607acaedd" providerId="ADAL" clId="{A9176425-5B27-479E-8E69-37FAAC4A5A17}" dt="2023-10-30T13:12:39.809" v="165"/>
          <ac:spMkLst>
            <pc:docMk/>
            <pc:sldMk cId="555330765" sldId="267"/>
            <ac:spMk id="17" creationId="{5D2A37E0-4DC8-46CC-B69D-F00BFB1A94EF}"/>
          </ac:spMkLst>
        </pc:spChg>
        <pc:spChg chg="add mod">
          <ac:chgData name="Robyn Kelly" userId="cf645789-ba35-47c3-b5b5-83d607acaedd" providerId="ADAL" clId="{A9176425-5B27-479E-8E69-37FAAC4A5A17}" dt="2023-10-30T13:12:39.809" v="165"/>
          <ac:spMkLst>
            <pc:docMk/>
            <pc:sldMk cId="555330765" sldId="267"/>
            <ac:spMk id="18" creationId="{653C758F-945D-4FDB-B5CE-DF2EE6E66360}"/>
          </ac:spMkLst>
        </pc:spChg>
        <pc:spChg chg="add mod">
          <ac:chgData name="Robyn Kelly" userId="cf645789-ba35-47c3-b5b5-83d607acaedd" providerId="ADAL" clId="{A9176425-5B27-479E-8E69-37FAAC4A5A17}" dt="2023-10-30T13:12:39.809" v="165"/>
          <ac:spMkLst>
            <pc:docMk/>
            <pc:sldMk cId="555330765" sldId="267"/>
            <ac:spMk id="19" creationId="{62C80B68-103A-4DA2-BEAA-E9184326A4CC}"/>
          </ac:spMkLst>
        </pc:spChg>
        <pc:spChg chg="add mod">
          <ac:chgData name="Robyn Kelly" userId="cf645789-ba35-47c3-b5b5-83d607acaedd" providerId="ADAL" clId="{A9176425-5B27-479E-8E69-37FAAC4A5A17}" dt="2023-10-30T13:12:39.809" v="165"/>
          <ac:spMkLst>
            <pc:docMk/>
            <pc:sldMk cId="555330765" sldId="267"/>
            <ac:spMk id="20" creationId="{33DC51CB-86FD-4142-835C-9EE4726D08E3}"/>
          </ac:spMkLst>
        </pc:spChg>
        <pc:spChg chg="add mod">
          <ac:chgData name="Robyn Kelly" userId="cf645789-ba35-47c3-b5b5-83d607acaedd" providerId="ADAL" clId="{A9176425-5B27-479E-8E69-37FAAC4A5A17}" dt="2023-10-30T13:12:39.809" v="165"/>
          <ac:spMkLst>
            <pc:docMk/>
            <pc:sldMk cId="555330765" sldId="267"/>
            <ac:spMk id="21" creationId="{A1E2C1C6-BC7C-4882-9DD2-7D9799B043DC}"/>
          </ac:spMkLst>
        </pc:spChg>
        <pc:spChg chg="add mod">
          <ac:chgData name="Robyn Kelly" userId="cf645789-ba35-47c3-b5b5-83d607acaedd" providerId="ADAL" clId="{A9176425-5B27-479E-8E69-37FAAC4A5A17}" dt="2023-10-30T13:12:39.809" v="165"/>
          <ac:spMkLst>
            <pc:docMk/>
            <pc:sldMk cId="555330765" sldId="267"/>
            <ac:spMk id="22" creationId="{8F509B92-E4E7-4274-9259-B5141179E4B1}"/>
          </ac:spMkLst>
        </pc:spChg>
        <pc:spChg chg="add mod">
          <ac:chgData name="Robyn Kelly" userId="cf645789-ba35-47c3-b5b5-83d607acaedd" providerId="ADAL" clId="{A9176425-5B27-479E-8E69-37FAAC4A5A17}" dt="2023-10-30T13:12:39.809" v="165"/>
          <ac:spMkLst>
            <pc:docMk/>
            <pc:sldMk cId="555330765" sldId="267"/>
            <ac:spMk id="23" creationId="{0BE31473-0600-4A81-AFAC-CD5A88BFBC65}"/>
          </ac:spMkLst>
        </pc:spChg>
        <pc:spChg chg="add mod">
          <ac:chgData name="Robyn Kelly" userId="cf645789-ba35-47c3-b5b5-83d607acaedd" providerId="ADAL" clId="{A9176425-5B27-479E-8E69-37FAAC4A5A17}" dt="2023-10-30T13:12:39.809" v="165"/>
          <ac:spMkLst>
            <pc:docMk/>
            <pc:sldMk cId="555330765" sldId="267"/>
            <ac:spMk id="24" creationId="{8A0F0A76-8B59-47C1-8C14-621BFDF055ED}"/>
          </ac:spMkLst>
        </pc:spChg>
        <pc:spChg chg="add mod">
          <ac:chgData name="Robyn Kelly" userId="cf645789-ba35-47c3-b5b5-83d607acaedd" providerId="ADAL" clId="{A9176425-5B27-479E-8E69-37FAAC4A5A17}" dt="2023-10-30T13:12:39.809" v="165"/>
          <ac:spMkLst>
            <pc:docMk/>
            <pc:sldMk cId="555330765" sldId="267"/>
            <ac:spMk id="25" creationId="{FA7889EA-F842-428F-B619-3CA39FB9F728}"/>
          </ac:spMkLst>
        </pc:spChg>
        <pc:spChg chg="add mod">
          <ac:chgData name="Robyn Kelly" userId="cf645789-ba35-47c3-b5b5-83d607acaedd" providerId="ADAL" clId="{A9176425-5B27-479E-8E69-37FAAC4A5A17}" dt="2023-10-30T13:12:39.809" v="165"/>
          <ac:spMkLst>
            <pc:docMk/>
            <pc:sldMk cId="555330765" sldId="267"/>
            <ac:spMk id="26" creationId="{B20FC23A-4722-4076-9924-9CE10D7FB7C4}"/>
          </ac:spMkLst>
        </pc:spChg>
      </pc:sldChg>
      <pc:sldChg chg="addSp delSp modSp">
        <pc:chgData name="Robyn Kelly" userId="cf645789-ba35-47c3-b5b5-83d607acaedd" providerId="ADAL" clId="{A9176425-5B27-479E-8E69-37FAAC4A5A17}" dt="2023-10-30T13:12:43.507" v="166"/>
        <pc:sldMkLst>
          <pc:docMk/>
          <pc:sldMk cId="1691999070" sldId="268"/>
        </pc:sldMkLst>
        <pc:spChg chg="del">
          <ac:chgData name="Robyn Kelly" userId="cf645789-ba35-47c3-b5b5-83d607acaedd" providerId="ADAL" clId="{A9176425-5B27-479E-8E69-37FAAC4A5A17}" dt="2023-10-30T13:12:43.507" v="166"/>
          <ac:spMkLst>
            <pc:docMk/>
            <pc:sldMk cId="1691999070" sldId="268"/>
            <ac:spMk id="2" creationId="{99D934E9-2D0B-433F-A1E1-3A0848B27D92}"/>
          </ac:spMkLst>
        </pc:spChg>
        <pc:spChg chg="del">
          <ac:chgData name="Robyn Kelly" userId="cf645789-ba35-47c3-b5b5-83d607acaedd" providerId="ADAL" clId="{A9176425-5B27-479E-8E69-37FAAC4A5A17}" dt="2023-10-30T13:12:43.507" v="166"/>
          <ac:spMkLst>
            <pc:docMk/>
            <pc:sldMk cId="1691999070" sldId="268"/>
            <ac:spMk id="3" creationId="{EA82B4CB-3D73-4E43-B188-2063E99D779E}"/>
          </ac:spMkLst>
        </pc:spChg>
        <pc:spChg chg="del">
          <ac:chgData name="Robyn Kelly" userId="cf645789-ba35-47c3-b5b5-83d607acaedd" providerId="ADAL" clId="{A9176425-5B27-479E-8E69-37FAAC4A5A17}" dt="2023-10-30T13:12:43.507" v="166"/>
          <ac:spMkLst>
            <pc:docMk/>
            <pc:sldMk cId="1691999070" sldId="268"/>
            <ac:spMk id="4" creationId="{2F525EC7-D659-42A2-BEF6-799BAA8F3E55}"/>
          </ac:spMkLst>
        </pc:spChg>
        <pc:spChg chg="del">
          <ac:chgData name="Robyn Kelly" userId="cf645789-ba35-47c3-b5b5-83d607acaedd" providerId="ADAL" clId="{A9176425-5B27-479E-8E69-37FAAC4A5A17}" dt="2023-10-30T13:12:43.507" v="166"/>
          <ac:spMkLst>
            <pc:docMk/>
            <pc:sldMk cId="1691999070" sldId="268"/>
            <ac:spMk id="5" creationId="{6FBE4BF7-6EDA-45B7-9DD5-3E80EC0D901A}"/>
          </ac:spMkLst>
        </pc:spChg>
        <pc:spChg chg="del">
          <ac:chgData name="Robyn Kelly" userId="cf645789-ba35-47c3-b5b5-83d607acaedd" providerId="ADAL" clId="{A9176425-5B27-479E-8E69-37FAAC4A5A17}" dt="2023-10-30T13:12:43.507" v="166"/>
          <ac:spMkLst>
            <pc:docMk/>
            <pc:sldMk cId="1691999070" sldId="268"/>
            <ac:spMk id="6" creationId="{F8213BC7-E51B-4260-A603-9E7D1F126591}"/>
          </ac:spMkLst>
        </pc:spChg>
        <pc:spChg chg="del">
          <ac:chgData name="Robyn Kelly" userId="cf645789-ba35-47c3-b5b5-83d607acaedd" providerId="ADAL" clId="{A9176425-5B27-479E-8E69-37FAAC4A5A17}" dt="2023-10-30T13:12:43.507" v="166"/>
          <ac:spMkLst>
            <pc:docMk/>
            <pc:sldMk cId="1691999070" sldId="268"/>
            <ac:spMk id="7" creationId="{CF6B61AF-3315-42BF-8C08-C9E6D3F2849B}"/>
          </ac:spMkLst>
        </pc:spChg>
        <pc:spChg chg="del">
          <ac:chgData name="Robyn Kelly" userId="cf645789-ba35-47c3-b5b5-83d607acaedd" providerId="ADAL" clId="{A9176425-5B27-479E-8E69-37FAAC4A5A17}" dt="2023-10-30T13:12:43.507" v="166"/>
          <ac:spMkLst>
            <pc:docMk/>
            <pc:sldMk cId="1691999070" sldId="268"/>
            <ac:spMk id="8" creationId="{EE263BEB-CE72-4853-94DD-76E576BFA4E6}"/>
          </ac:spMkLst>
        </pc:spChg>
        <pc:spChg chg="del">
          <ac:chgData name="Robyn Kelly" userId="cf645789-ba35-47c3-b5b5-83d607acaedd" providerId="ADAL" clId="{A9176425-5B27-479E-8E69-37FAAC4A5A17}" dt="2023-10-30T13:12:43.507" v="166"/>
          <ac:spMkLst>
            <pc:docMk/>
            <pc:sldMk cId="1691999070" sldId="268"/>
            <ac:spMk id="9" creationId="{DD1029A8-3036-4911-9F15-F378B84D11C6}"/>
          </ac:spMkLst>
        </pc:spChg>
        <pc:spChg chg="del">
          <ac:chgData name="Robyn Kelly" userId="cf645789-ba35-47c3-b5b5-83d607acaedd" providerId="ADAL" clId="{A9176425-5B27-479E-8E69-37FAAC4A5A17}" dt="2023-10-30T13:12:43.507" v="166"/>
          <ac:spMkLst>
            <pc:docMk/>
            <pc:sldMk cId="1691999070" sldId="268"/>
            <ac:spMk id="10" creationId="{C68E5BE9-0193-434E-AE4E-CD729A2DD2EA}"/>
          </ac:spMkLst>
        </pc:spChg>
        <pc:spChg chg="del">
          <ac:chgData name="Robyn Kelly" userId="cf645789-ba35-47c3-b5b5-83d607acaedd" providerId="ADAL" clId="{A9176425-5B27-479E-8E69-37FAAC4A5A17}" dt="2023-10-30T13:12:43.507" v="166"/>
          <ac:spMkLst>
            <pc:docMk/>
            <pc:sldMk cId="1691999070" sldId="268"/>
            <ac:spMk id="11" creationId="{66AB8F13-29C2-4FC2-82BF-B36D29B6618E}"/>
          </ac:spMkLst>
        </pc:spChg>
        <pc:spChg chg="del">
          <ac:chgData name="Robyn Kelly" userId="cf645789-ba35-47c3-b5b5-83d607acaedd" providerId="ADAL" clId="{A9176425-5B27-479E-8E69-37FAAC4A5A17}" dt="2023-10-30T13:12:43.507" v="166"/>
          <ac:spMkLst>
            <pc:docMk/>
            <pc:sldMk cId="1691999070" sldId="268"/>
            <ac:spMk id="12" creationId="{F268410A-36F9-4E1D-83E0-BB2A133CB1A2}"/>
          </ac:spMkLst>
        </pc:spChg>
        <pc:spChg chg="del">
          <ac:chgData name="Robyn Kelly" userId="cf645789-ba35-47c3-b5b5-83d607acaedd" providerId="ADAL" clId="{A9176425-5B27-479E-8E69-37FAAC4A5A17}" dt="2023-10-30T13:12:43.507" v="166"/>
          <ac:spMkLst>
            <pc:docMk/>
            <pc:sldMk cId="1691999070" sldId="268"/>
            <ac:spMk id="13" creationId="{537509FA-0668-46BE-B1AC-23C11196ECB6}"/>
          </ac:spMkLst>
        </pc:spChg>
        <pc:spChg chg="del">
          <ac:chgData name="Robyn Kelly" userId="cf645789-ba35-47c3-b5b5-83d607acaedd" providerId="ADAL" clId="{A9176425-5B27-479E-8E69-37FAAC4A5A17}" dt="2023-10-30T13:12:43.507" v="166"/>
          <ac:spMkLst>
            <pc:docMk/>
            <pc:sldMk cId="1691999070" sldId="268"/>
            <ac:spMk id="14" creationId="{B9FD2663-C924-4FE4-8EC8-F53C1C0590D2}"/>
          </ac:spMkLst>
        </pc:spChg>
        <pc:spChg chg="add mod">
          <ac:chgData name="Robyn Kelly" userId="cf645789-ba35-47c3-b5b5-83d607acaedd" providerId="ADAL" clId="{A9176425-5B27-479E-8E69-37FAAC4A5A17}" dt="2023-10-30T13:12:43.507" v="166"/>
          <ac:spMkLst>
            <pc:docMk/>
            <pc:sldMk cId="1691999070" sldId="268"/>
            <ac:spMk id="16" creationId="{CB829C23-4EC1-4376-811B-12ABF0A27A95}"/>
          </ac:spMkLst>
        </pc:spChg>
        <pc:spChg chg="add mod">
          <ac:chgData name="Robyn Kelly" userId="cf645789-ba35-47c3-b5b5-83d607acaedd" providerId="ADAL" clId="{A9176425-5B27-479E-8E69-37FAAC4A5A17}" dt="2023-10-30T13:12:43.507" v="166"/>
          <ac:spMkLst>
            <pc:docMk/>
            <pc:sldMk cId="1691999070" sldId="268"/>
            <ac:spMk id="17" creationId="{2DAC6BE2-D7FA-4FD7-AD61-58A281C74548}"/>
          </ac:spMkLst>
        </pc:spChg>
        <pc:spChg chg="add mod">
          <ac:chgData name="Robyn Kelly" userId="cf645789-ba35-47c3-b5b5-83d607acaedd" providerId="ADAL" clId="{A9176425-5B27-479E-8E69-37FAAC4A5A17}" dt="2023-10-30T13:12:43.507" v="166"/>
          <ac:spMkLst>
            <pc:docMk/>
            <pc:sldMk cId="1691999070" sldId="268"/>
            <ac:spMk id="18" creationId="{07165246-27BA-49C4-B4BE-E493D1519CD7}"/>
          </ac:spMkLst>
        </pc:spChg>
        <pc:spChg chg="add mod">
          <ac:chgData name="Robyn Kelly" userId="cf645789-ba35-47c3-b5b5-83d607acaedd" providerId="ADAL" clId="{A9176425-5B27-479E-8E69-37FAAC4A5A17}" dt="2023-10-30T13:12:43.507" v="166"/>
          <ac:spMkLst>
            <pc:docMk/>
            <pc:sldMk cId="1691999070" sldId="268"/>
            <ac:spMk id="19" creationId="{84CB84FA-C594-4358-9142-147A31061EAF}"/>
          </ac:spMkLst>
        </pc:spChg>
        <pc:spChg chg="add mod">
          <ac:chgData name="Robyn Kelly" userId="cf645789-ba35-47c3-b5b5-83d607acaedd" providerId="ADAL" clId="{A9176425-5B27-479E-8E69-37FAAC4A5A17}" dt="2023-10-30T13:12:43.507" v="166"/>
          <ac:spMkLst>
            <pc:docMk/>
            <pc:sldMk cId="1691999070" sldId="268"/>
            <ac:spMk id="20" creationId="{ABC86BE1-9627-4912-BC6F-1B1F1A22F687}"/>
          </ac:spMkLst>
        </pc:spChg>
        <pc:spChg chg="add mod">
          <ac:chgData name="Robyn Kelly" userId="cf645789-ba35-47c3-b5b5-83d607acaedd" providerId="ADAL" clId="{A9176425-5B27-479E-8E69-37FAAC4A5A17}" dt="2023-10-30T13:12:43.507" v="166"/>
          <ac:spMkLst>
            <pc:docMk/>
            <pc:sldMk cId="1691999070" sldId="268"/>
            <ac:spMk id="21" creationId="{815FFAEB-F0EB-4336-8CFF-77AD2B004223}"/>
          </ac:spMkLst>
        </pc:spChg>
        <pc:spChg chg="add mod">
          <ac:chgData name="Robyn Kelly" userId="cf645789-ba35-47c3-b5b5-83d607acaedd" providerId="ADAL" clId="{A9176425-5B27-479E-8E69-37FAAC4A5A17}" dt="2023-10-30T13:12:43.507" v="166"/>
          <ac:spMkLst>
            <pc:docMk/>
            <pc:sldMk cId="1691999070" sldId="268"/>
            <ac:spMk id="22" creationId="{43F0B670-385C-4B69-A173-689B52230A0B}"/>
          </ac:spMkLst>
        </pc:spChg>
        <pc:spChg chg="add mod">
          <ac:chgData name="Robyn Kelly" userId="cf645789-ba35-47c3-b5b5-83d607acaedd" providerId="ADAL" clId="{A9176425-5B27-479E-8E69-37FAAC4A5A17}" dt="2023-10-30T13:12:43.507" v="166"/>
          <ac:spMkLst>
            <pc:docMk/>
            <pc:sldMk cId="1691999070" sldId="268"/>
            <ac:spMk id="23" creationId="{0E5E2BF4-6E55-4B0E-AAF6-CAE72863A159}"/>
          </ac:spMkLst>
        </pc:spChg>
        <pc:spChg chg="add mod">
          <ac:chgData name="Robyn Kelly" userId="cf645789-ba35-47c3-b5b5-83d607acaedd" providerId="ADAL" clId="{A9176425-5B27-479E-8E69-37FAAC4A5A17}" dt="2023-10-30T13:12:43.507" v="166"/>
          <ac:spMkLst>
            <pc:docMk/>
            <pc:sldMk cId="1691999070" sldId="268"/>
            <ac:spMk id="24" creationId="{4D00F58D-F9EF-4DB3-ADF7-F363D48BE062}"/>
          </ac:spMkLst>
        </pc:spChg>
        <pc:spChg chg="add mod">
          <ac:chgData name="Robyn Kelly" userId="cf645789-ba35-47c3-b5b5-83d607acaedd" providerId="ADAL" clId="{A9176425-5B27-479E-8E69-37FAAC4A5A17}" dt="2023-10-30T13:12:43.507" v="166"/>
          <ac:spMkLst>
            <pc:docMk/>
            <pc:sldMk cId="1691999070" sldId="268"/>
            <ac:spMk id="25" creationId="{055C502A-2D34-4E44-93B9-F231670BE230}"/>
          </ac:spMkLst>
        </pc:spChg>
        <pc:spChg chg="add mod">
          <ac:chgData name="Robyn Kelly" userId="cf645789-ba35-47c3-b5b5-83d607acaedd" providerId="ADAL" clId="{A9176425-5B27-479E-8E69-37FAAC4A5A17}" dt="2023-10-30T13:12:43.507" v="166"/>
          <ac:spMkLst>
            <pc:docMk/>
            <pc:sldMk cId="1691999070" sldId="268"/>
            <ac:spMk id="26" creationId="{C4600600-024D-4BFE-B342-D197B91FC70A}"/>
          </ac:spMkLst>
        </pc:spChg>
        <pc:spChg chg="add mod">
          <ac:chgData name="Robyn Kelly" userId="cf645789-ba35-47c3-b5b5-83d607acaedd" providerId="ADAL" clId="{A9176425-5B27-479E-8E69-37FAAC4A5A17}" dt="2023-10-30T13:12:43.507" v="166"/>
          <ac:spMkLst>
            <pc:docMk/>
            <pc:sldMk cId="1691999070" sldId="268"/>
            <ac:spMk id="27" creationId="{015AF5DC-89C0-428E-A5C8-A52A6079FF7B}"/>
          </ac:spMkLst>
        </pc:spChg>
        <pc:spChg chg="add mod">
          <ac:chgData name="Robyn Kelly" userId="cf645789-ba35-47c3-b5b5-83d607acaedd" providerId="ADAL" clId="{A9176425-5B27-479E-8E69-37FAAC4A5A17}" dt="2023-10-30T13:12:43.507" v="166"/>
          <ac:spMkLst>
            <pc:docMk/>
            <pc:sldMk cId="1691999070" sldId="268"/>
            <ac:spMk id="28" creationId="{54D52241-47E4-4BD9-9C40-0DDF6A90CB82}"/>
          </ac:spMkLst>
        </pc:spChg>
      </pc:sldChg>
      <pc:sldMasterChg chg="modSldLayout">
        <pc:chgData name="Robyn Kelly" userId="cf645789-ba35-47c3-b5b5-83d607acaedd" providerId="ADAL" clId="{A9176425-5B27-479E-8E69-37FAAC4A5A17}" dt="2023-10-30T13:11:34.459" v="157"/>
        <pc:sldMasterMkLst>
          <pc:docMk/>
          <pc:sldMasterMk cId="959553057" sldId="2147483648"/>
        </pc:sldMasterMkLst>
        <pc:sldLayoutChg chg="addSp delSp modSp">
          <pc:chgData name="Robyn Kelly" userId="cf645789-ba35-47c3-b5b5-83d607acaedd" providerId="ADAL" clId="{A9176425-5B27-479E-8E69-37FAAC4A5A17}" dt="2023-10-30T13:03:34.409" v="60"/>
          <pc:sldLayoutMkLst>
            <pc:docMk/>
            <pc:sldMasterMk cId="959553057" sldId="2147483648"/>
            <pc:sldLayoutMk cId="3346891490" sldId="2147483660"/>
          </pc:sldLayoutMkLst>
          <pc:spChg chg="del">
            <ac:chgData name="Robyn Kelly" userId="cf645789-ba35-47c3-b5b5-83d607acaedd" providerId="ADAL" clId="{A9176425-5B27-479E-8E69-37FAAC4A5A17}" dt="2023-10-30T13:03:32.146" v="58"/>
            <ac:spMkLst>
              <pc:docMk/>
              <pc:sldMasterMk cId="959553057" sldId="2147483648"/>
              <pc:sldLayoutMk cId="3346891490" sldId="2147483660"/>
              <ac:spMk id="3" creationId="{C2ECA979-C42B-4FD6-A4F9-EED4EA297C62}"/>
            </ac:spMkLst>
          </pc:spChg>
          <pc:spChg chg="del">
            <ac:chgData name="Robyn Kelly" userId="cf645789-ba35-47c3-b5b5-83d607acaedd" providerId="ADAL" clId="{A9176425-5B27-479E-8E69-37FAAC4A5A17}" dt="2023-10-30T13:03:32.146" v="58"/>
            <ac:spMkLst>
              <pc:docMk/>
              <pc:sldMasterMk cId="959553057" sldId="2147483648"/>
              <pc:sldLayoutMk cId="3346891490" sldId="2147483660"/>
              <ac:spMk id="4" creationId="{4BEE94C6-F4DE-4121-9352-92B2E96CE30D}"/>
            </ac:spMkLst>
          </pc:spChg>
          <pc:spChg chg="del">
            <ac:chgData name="Robyn Kelly" userId="cf645789-ba35-47c3-b5b5-83d607acaedd" providerId="ADAL" clId="{A9176425-5B27-479E-8E69-37FAAC4A5A17}" dt="2023-10-30T13:03:32.146" v="58"/>
            <ac:spMkLst>
              <pc:docMk/>
              <pc:sldMasterMk cId="959553057" sldId="2147483648"/>
              <pc:sldLayoutMk cId="3346891490" sldId="2147483660"/>
              <ac:spMk id="5" creationId="{D47A0C1C-7F8D-4AAB-B968-3944A773CCFA}"/>
            </ac:spMkLst>
          </pc:spChg>
          <pc:spChg chg="add del mod">
            <ac:chgData name="Robyn Kelly" userId="cf645789-ba35-47c3-b5b5-83d607acaedd" providerId="ADAL" clId="{A9176425-5B27-479E-8E69-37FAAC4A5A17}" dt="2023-10-30T13:03:34.409" v="60"/>
            <ac:spMkLst>
              <pc:docMk/>
              <pc:sldMasterMk cId="959553057" sldId="2147483648"/>
              <pc:sldLayoutMk cId="3346891490" sldId="2147483660"/>
              <ac:spMk id="48" creationId="{6CD91D82-E4C1-4FA4-829E-C3B87DAE1CC5}"/>
            </ac:spMkLst>
          </pc:spChg>
          <pc:spChg chg="add del mod">
            <ac:chgData name="Robyn Kelly" userId="cf645789-ba35-47c3-b5b5-83d607acaedd" providerId="ADAL" clId="{A9176425-5B27-479E-8E69-37FAAC4A5A17}" dt="2023-10-30T13:03:34.409" v="60"/>
            <ac:spMkLst>
              <pc:docMk/>
              <pc:sldMasterMk cId="959553057" sldId="2147483648"/>
              <pc:sldLayoutMk cId="3346891490" sldId="2147483660"/>
              <ac:spMk id="49" creationId="{469CD05D-AF58-4D59-BDD9-4FAF01524BAF}"/>
            </ac:spMkLst>
          </pc:spChg>
          <pc:spChg chg="add del mod">
            <ac:chgData name="Robyn Kelly" userId="cf645789-ba35-47c3-b5b5-83d607acaedd" providerId="ADAL" clId="{A9176425-5B27-479E-8E69-37FAAC4A5A17}" dt="2023-10-30T13:03:34.409" v="60"/>
            <ac:spMkLst>
              <pc:docMk/>
              <pc:sldMasterMk cId="959553057" sldId="2147483648"/>
              <pc:sldLayoutMk cId="3346891490" sldId="2147483660"/>
              <ac:spMk id="50" creationId="{1F4EBA19-AD6B-4647-AA36-381CE730BFE3}"/>
            </ac:spMkLst>
          </pc:spChg>
        </pc:sldLayoutChg>
        <pc:sldLayoutChg chg="addSp delSp modSp">
          <pc:chgData name="Robyn Kelly" userId="cf645789-ba35-47c3-b5b5-83d607acaedd" providerId="ADAL" clId="{A9176425-5B27-479E-8E69-37FAAC4A5A17}" dt="2023-10-30T13:02:24.947" v="55" actId="478"/>
          <pc:sldLayoutMkLst>
            <pc:docMk/>
            <pc:sldMasterMk cId="959553057" sldId="2147483648"/>
            <pc:sldLayoutMk cId="36015909" sldId="2147483661"/>
          </pc:sldLayoutMkLst>
          <pc:spChg chg="del">
            <ac:chgData name="Robyn Kelly" userId="cf645789-ba35-47c3-b5b5-83d607acaedd" providerId="ADAL" clId="{A9176425-5B27-479E-8E69-37FAAC4A5A17}" dt="2023-10-30T13:02:24.947" v="55" actId="478"/>
            <ac:spMkLst>
              <pc:docMk/>
              <pc:sldMasterMk cId="959553057" sldId="2147483648"/>
              <pc:sldLayoutMk cId="36015909" sldId="2147483661"/>
              <ac:spMk id="3" creationId="{B507B4F6-6198-4EC0-9AF8-2279362457B5}"/>
            </ac:spMkLst>
          </pc:spChg>
          <pc:spChg chg="del">
            <ac:chgData name="Robyn Kelly" userId="cf645789-ba35-47c3-b5b5-83d607acaedd" providerId="ADAL" clId="{A9176425-5B27-479E-8E69-37FAAC4A5A17}" dt="2023-10-30T13:02:24.947" v="55" actId="478"/>
            <ac:spMkLst>
              <pc:docMk/>
              <pc:sldMasterMk cId="959553057" sldId="2147483648"/>
              <pc:sldLayoutMk cId="36015909" sldId="2147483661"/>
              <ac:spMk id="4" creationId="{E012D9C4-F4BC-4917-8058-BD9062059B2F}"/>
            </ac:spMkLst>
          </pc:spChg>
          <pc:spChg chg="del">
            <ac:chgData name="Robyn Kelly" userId="cf645789-ba35-47c3-b5b5-83d607acaedd" providerId="ADAL" clId="{A9176425-5B27-479E-8E69-37FAAC4A5A17}" dt="2023-10-30T13:02:24.947" v="55" actId="478"/>
            <ac:spMkLst>
              <pc:docMk/>
              <pc:sldMasterMk cId="959553057" sldId="2147483648"/>
              <pc:sldLayoutMk cId="36015909" sldId="2147483661"/>
              <ac:spMk id="5" creationId="{6FE04053-6F89-4D1E-A934-38FA2C64A3EC}"/>
            </ac:spMkLst>
          </pc:spChg>
          <pc:spChg chg="add del ord">
            <ac:chgData name="Robyn Kelly" userId="cf645789-ba35-47c3-b5b5-83d607acaedd" providerId="ADAL" clId="{A9176425-5B27-479E-8E69-37FAAC4A5A17}" dt="2023-10-30T13:02:22.243" v="54" actId="478"/>
            <ac:spMkLst>
              <pc:docMk/>
              <pc:sldMasterMk cId="959553057" sldId="2147483648"/>
              <pc:sldLayoutMk cId="36015909" sldId="2147483661"/>
              <ac:spMk id="6" creationId="{A82C395E-DA77-4762-B2E5-C35702198A30}"/>
            </ac:spMkLst>
          </pc:spChg>
          <pc:spChg chg="del">
            <ac:chgData name="Robyn Kelly" userId="cf645789-ba35-47c3-b5b5-83d607acaedd" providerId="ADAL" clId="{A9176425-5B27-479E-8E69-37FAAC4A5A17}" dt="2023-10-30T13:02:24.947" v="55" actId="478"/>
            <ac:spMkLst>
              <pc:docMk/>
              <pc:sldMasterMk cId="959553057" sldId="2147483648"/>
              <pc:sldLayoutMk cId="36015909" sldId="2147483661"/>
              <ac:spMk id="8" creationId="{79915E82-CCC0-4E16-94C4-0E515FB2E59F}"/>
            </ac:spMkLst>
          </pc:spChg>
          <pc:spChg chg="del">
            <ac:chgData name="Robyn Kelly" userId="cf645789-ba35-47c3-b5b5-83d607acaedd" providerId="ADAL" clId="{A9176425-5B27-479E-8E69-37FAAC4A5A17}" dt="2023-10-30T13:02:24.947" v="55" actId="478"/>
            <ac:spMkLst>
              <pc:docMk/>
              <pc:sldMasterMk cId="959553057" sldId="2147483648"/>
              <pc:sldLayoutMk cId="36015909" sldId="2147483661"/>
              <ac:spMk id="11" creationId="{1CB7A600-6486-4091-88D1-2AA3557A67EF}"/>
            </ac:spMkLst>
          </pc:spChg>
          <pc:spChg chg="del">
            <ac:chgData name="Robyn Kelly" userId="cf645789-ba35-47c3-b5b5-83d607acaedd" providerId="ADAL" clId="{A9176425-5B27-479E-8E69-37FAAC4A5A17}" dt="2023-10-30T13:02:24.947" v="55" actId="478"/>
            <ac:spMkLst>
              <pc:docMk/>
              <pc:sldMasterMk cId="959553057" sldId="2147483648"/>
              <pc:sldLayoutMk cId="36015909" sldId="2147483661"/>
              <ac:spMk id="13" creationId="{78D6A616-7E33-497E-AA72-C8BCA4F35E02}"/>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15" creationId="{0388AD1A-484B-441E-8402-37481699DC2E}"/>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16" creationId="{25915AF7-A87B-4F33-9724-ED9235AA390A}"/>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17" creationId="{37888E45-5B2C-4218-BDD1-957D2B4238DC}"/>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18" creationId="{65691509-DE00-4071-8F23-3884065E7510}"/>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19" creationId="{D3F35E19-4DED-41CE-8C1F-F51DFA2CD6B6}"/>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0" creationId="{39B4284D-996D-4D38-B2C4-8D97E2EDA24F}"/>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1" creationId="{69203FBE-5F0F-415A-B637-6281B7A46301}"/>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2" creationId="{D8A1E209-87D3-412C-81D5-B20344C24E34}"/>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3" creationId="{42A6795B-8CB5-4531-AD8A-9ED3DEBABF6E}"/>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4" creationId="{7950D502-FDE3-4224-91C0-7172998BEC12}"/>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5" creationId="{0A60E416-AEFD-46D0-B2B5-6E2ECCB6538F}"/>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6" creationId="{E610A926-A336-431F-828E-5093A6AF6EE7}"/>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7" creationId="{557C2FF2-0523-47A7-9D69-049385A50EE5}"/>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28" creationId="{90053A41-FA48-4BFC-B159-905E578E1106}"/>
            </ac:spMkLst>
          </pc:spChg>
          <pc:spChg chg="del">
            <ac:chgData name="Robyn Kelly" userId="cf645789-ba35-47c3-b5b5-83d607acaedd" providerId="ADAL" clId="{A9176425-5B27-479E-8E69-37FAAC4A5A17}" dt="2023-10-30T13:02:07.037" v="50" actId="478"/>
            <ac:spMkLst>
              <pc:docMk/>
              <pc:sldMasterMk cId="959553057" sldId="2147483648"/>
              <pc:sldLayoutMk cId="36015909" sldId="2147483661"/>
              <ac:spMk id="29" creationId="{85A836C7-9E09-4493-9A67-4B02B4C012B4}"/>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30" creationId="{317988DA-21C3-4AEC-B932-5666FC3E9229}"/>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31" creationId="{D840C527-AAE9-4AFD-B341-4C86F08A3D48}"/>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32" creationId="{A0933CC6-879E-4B49-A0BE-0847875CD399}"/>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33" creationId="{E3977646-4E13-49E8-998F-99E5E1859B25}"/>
            </ac:spMkLst>
          </pc:spChg>
          <pc:spChg chg="del">
            <ac:chgData name="Robyn Kelly" userId="cf645789-ba35-47c3-b5b5-83d607acaedd" providerId="ADAL" clId="{A9176425-5B27-479E-8E69-37FAAC4A5A17}" dt="2023-10-30T13:02:13.784" v="51" actId="478"/>
            <ac:spMkLst>
              <pc:docMk/>
              <pc:sldMasterMk cId="959553057" sldId="2147483648"/>
              <pc:sldLayoutMk cId="36015909" sldId="2147483661"/>
              <ac:spMk id="34" creationId="{CA236ACD-CC0E-4051-BB31-935DB681DCC2}"/>
            </ac:spMkLst>
          </pc:spChg>
          <pc:picChg chg="add mod ord modCrop">
            <ac:chgData name="Robyn Kelly" userId="cf645789-ba35-47c3-b5b5-83d607acaedd" providerId="ADAL" clId="{A9176425-5B27-479E-8E69-37FAAC4A5A17}" dt="2023-10-30T13:02:02.150" v="49" actId="167"/>
            <ac:picMkLst>
              <pc:docMk/>
              <pc:sldMasterMk cId="959553057" sldId="2147483648"/>
              <pc:sldLayoutMk cId="36015909" sldId="2147483661"/>
              <ac:picMk id="47" creationId="{14AE439D-C4B4-48FC-B4F2-5A3561053A96}"/>
            </ac:picMkLst>
          </pc:picChg>
        </pc:sldLayoutChg>
        <pc:sldLayoutChg chg="addSp delSp">
          <pc:chgData name="Robyn Kelly" userId="cf645789-ba35-47c3-b5b5-83d607acaedd" providerId="ADAL" clId="{A9176425-5B27-479E-8E69-37FAAC4A5A17}" dt="2023-10-30T13:11:34.459" v="157"/>
          <pc:sldLayoutMkLst>
            <pc:docMk/>
            <pc:sldMasterMk cId="959553057" sldId="2147483648"/>
            <pc:sldLayoutMk cId="2192777559" sldId="2147483666"/>
          </pc:sldLayoutMkLst>
          <pc:spChg chg="del">
            <ac:chgData name="Robyn Kelly" userId="cf645789-ba35-47c3-b5b5-83d607acaedd" providerId="ADAL" clId="{A9176425-5B27-479E-8E69-37FAAC4A5A17}" dt="2023-10-30T13:11:33.916" v="156" actId="478"/>
            <ac:spMkLst>
              <pc:docMk/>
              <pc:sldMasterMk cId="959553057" sldId="2147483648"/>
              <pc:sldLayoutMk cId="2192777559" sldId="2147483666"/>
              <ac:spMk id="5" creationId="{AF8A24C6-AC26-4951-A985-43C64DA79C18}"/>
            </ac:spMkLst>
          </pc:spChg>
          <pc:spChg chg="add">
            <ac:chgData name="Robyn Kelly" userId="cf645789-ba35-47c3-b5b5-83d607acaedd" providerId="ADAL" clId="{A9176425-5B27-479E-8E69-37FAAC4A5A17}" dt="2023-10-30T13:11:34.459" v="157"/>
            <ac:spMkLst>
              <pc:docMk/>
              <pc:sldMasterMk cId="959553057" sldId="2147483648"/>
              <pc:sldLayoutMk cId="2192777559" sldId="2147483666"/>
              <ac:spMk id="45" creationId="{3C5F310C-0455-4F99-82C8-A4A8B7D14ED0}"/>
            </ac:spMkLst>
          </pc:spChg>
          <pc:picChg chg="del">
            <ac:chgData name="Robyn Kelly" userId="cf645789-ba35-47c3-b5b5-83d607acaedd" providerId="ADAL" clId="{A9176425-5B27-479E-8E69-37FAAC4A5A17}" dt="2023-10-30T13:08:06.810" v="112" actId="478"/>
            <ac:picMkLst>
              <pc:docMk/>
              <pc:sldMasterMk cId="959553057" sldId="2147483648"/>
              <pc:sldLayoutMk cId="2192777559" sldId="2147483666"/>
              <ac:picMk id="43" creationId="{D70EBECF-AF00-45C9-A28C-DAAFC754A45A}"/>
            </ac:picMkLst>
          </pc:picChg>
          <pc:picChg chg="add">
            <ac:chgData name="Robyn Kelly" userId="cf645789-ba35-47c3-b5b5-83d607acaedd" providerId="ADAL" clId="{A9176425-5B27-479E-8E69-37FAAC4A5A17}" dt="2023-10-30T13:08:07.414" v="113"/>
            <ac:picMkLst>
              <pc:docMk/>
              <pc:sldMasterMk cId="959553057" sldId="2147483648"/>
              <pc:sldLayoutMk cId="2192777559" sldId="2147483666"/>
              <ac:picMk id="44" creationId="{8DC36BE7-A89C-4044-B1E7-F2B9115F9E16}"/>
            </ac:picMkLst>
          </pc:picChg>
        </pc:sldLayoutChg>
        <pc:sldLayoutChg chg="addSp delSp">
          <pc:chgData name="Robyn Kelly" userId="cf645789-ba35-47c3-b5b5-83d607acaedd" providerId="ADAL" clId="{A9176425-5B27-479E-8E69-37FAAC4A5A17}" dt="2023-10-30T13:11:31.201" v="155"/>
          <pc:sldLayoutMkLst>
            <pc:docMk/>
            <pc:sldMasterMk cId="959553057" sldId="2147483648"/>
            <pc:sldLayoutMk cId="2121076216" sldId="2147483667"/>
          </pc:sldLayoutMkLst>
          <pc:spChg chg="del">
            <ac:chgData name="Robyn Kelly" userId="cf645789-ba35-47c3-b5b5-83d607acaedd" providerId="ADAL" clId="{A9176425-5B27-479E-8E69-37FAAC4A5A17}" dt="2023-10-30T13:11:30.568" v="154" actId="478"/>
            <ac:spMkLst>
              <pc:docMk/>
              <pc:sldMasterMk cId="959553057" sldId="2147483648"/>
              <pc:sldLayoutMk cId="2121076216" sldId="2147483667"/>
              <ac:spMk id="5" creationId="{790775FC-D279-4C4A-82B5-E9A520DCC86F}"/>
            </ac:spMkLst>
          </pc:spChg>
          <pc:spChg chg="add">
            <ac:chgData name="Robyn Kelly" userId="cf645789-ba35-47c3-b5b5-83d607acaedd" providerId="ADAL" clId="{A9176425-5B27-479E-8E69-37FAAC4A5A17}" dt="2023-10-30T13:11:31.201" v="155"/>
            <ac:spMkLst>
              <pc:docMk/>
              <pc:sldMasterMk cId="959553057" sldId="2147483648"/>
              <pc:sldLayoutMk cId="2121076216" sldId="2147483667"/>
              <ac:spMk id="45" creationId="{A52DF548-A527-4A26-9752-CA90B85DE772}"/>
            </ac:spMkLst>
          </pc:spChg>
          <pc:picChg chg="del">
            <ac:chgData name="Robyn Kelly" userId="cf645789-ba35-47c3-b5b5-83d607acaedd" providerId="ADAL" clId="{A9176425-5B27-479E-8E69-37FAAC4A5A17}" dt="2023-10-30T13:08:09.975" v="114" actId="478"/>
            <ac:picMkLst>
              <pc:docMk/>
              <pc:sldMasterMk cId="959553057" sldId="2147483648"/>
              <pc:sldLayoutMk cId="2121076216" sldId="2147483667"/>
              <ac:picMk id="41" creationId="{DEA7444B-1AD2-41A3-8F1B-995F3E5C1012}"/>
            </ac:picMkLst>
          </pc:picChg>
          <pc:picChg chg="add">
            <ac:chgData name="Robyn Kelly" userId="cf645789-ba35-47c3-b5b5-83d607acaedd" providerId="ADAL" clId="{A9176425-5B27-479E-8E69-37FAAC4A5A17}" dt="2023-10-30T13:08:10.715" v="115"/>
            <ac:picMkLst>
              <pc:docMk/>
              <pc:sldMasterMk cId="959553057" sldId="2147483648"/>
              <pc:sldLayoutMk cId="2121076216" sldId="2147483667"/>
              <ac:picMk id="44" creationId="{DC2E107F-A6D5-48AD-8FE4-E090758D24DA}"/>
            </ac:picMkLst>
          </pc:picChg>
        </pc:sldLayoutChg>
        <pc:sldLayoutChg chg="modSp">
          <pc:chgData name="Robyn Kelly" userId="cf645789-ba35-47c3-b5b5-83d607acaedd" providerId="ADAL" clId="{A9176425-5B27-479E-8E69-37FAAC4A5A17}" dt="2023-10-30T13:11:26.944" v="153" actId="14100"/>
          <pc:sldLayoutMkLst>
            <pc:docMk/>
            <pc:sldMasterMk cId="959553057" sldId="2147483648"/>
            <pc:sldLayoutMk cId="906165465" sldId="2147483668"/>
          </pc:sldLayoutMkLst>
          <pc:spChg chg="mod">
            <ac:chgData name="Robyn Kelly" userId="cf645789-ba35-47c3-b5b5-83d607acaedd" providerId="ADAL" clId="{A9176425-5B27-479E-8E69-37FAAC4A5A17}" dt="2023-10-30T13:11:26.944" v="153" actId="14100"/>
            <ac:spMkLst>
              <pc:docMk/>
              <pc:sldMasterMk cId="959553057" sldId="2147483648"/>
              <pc:sldLayoutMk cId="906165465" sldId="2147483668"/>
              <ac:spMk id="5" creationId="{3105DB82-2801-41F2-850E-666824218195}"/>
            </ac:spMkLst>
          </pc:spChg>
        </pc:sldLayoutChg>
        <pc:sldLayoutChg chg="addSp delSp">
          <pc:chgData name="Robyn Kelly" userId="cf645789-ba35-47c3-b5b5-83d607acaedd" providerId="ADAL" clId="{A9176425-5B27-479E-8E69-37FAAC4A5A17}" dt="2023-10-30T13:11:12.984" v="152"/>
          <pc:sldLayoutMkLst>
            <pc:docMk/>
            <pc:sldMasterMk cId="959553057" sldId="2147483648"/>
            <pc:sldLayoutMk cId="1952997403" sldId="2147483669"/>
          </pc:sldLayoutMkLst>
          <pc:spChg chg="del">
            <ac:chgData name="Robyn Kelly" userId="cf645789-ba35-47c3-b5b5-83d607acaedd" providerId="ADAL" clId="{A9176425-5B27-479E-8E69-37FAAC4A5A17}" dt="2023-10-30T13:05:49.918" v="69" actId="478"/>
            <ac:spMkLst>
              <pc:docMk/>
              <pc:sldMasterMk cId="959553057" sldId="2147483648"/>
              <pc:sldLayoutMk cId="1952997403" sldId="2147483669"/>
              <ac:spMk id="5" creationId="{3105DB82-2801-41F2-850E-666824218195}"/>
            </ac:spMkLst>
          </pc:spChg>
          <pc:spChg chg="add del">
            <ac:chgData name="Robyn Kelly" userId="cf645789-ba35-47c3-b5b5-83d607acaedd" providerId="ADAL" clId="{A9176425-5B27-479E-8E69-37FAAC4A5A17}" dt="2023-10-30T13:11:12.452" v="151" actId="478"/>
            <ac:spMkLst>
              <pc:docMk/>
              <pc:sldMasterMk cId="959553057" sldId="2147483648"/>
              <pc:sldLayoutMk cId="1952997403" sldId="2147483669"/>
              <ac:spMk id="80" creationId="{509562F9-BF7D-4DD1-AB22-D55322CA49EF}"/>
            </ac:spMkLst>
          </pc:spChg>
          <pc:spChg chg="add">
            <ac:chgData name="Robyn Kelly" userId="cf645789-ba35-47c3-b5b5-83d607acaedd" providerId="ADAL" clId="{A9176425-5B27-479E-8E69-37FAAC4A5A17}" dt="2023-10-30T13:11:12.984" v="152"/>
            <ac:spMkLst>
              <pc:docMk/>
              <pc:sldMasterMk cId="959553057" sldId="2147483648"/>
              <pc:sldLayoutMk cId="1952997403" sldId="2147483669"/>
              <ac:spMk id="82" creationId="{D703EB00-6BB5-432C-89AF-9FC249C92432}"/>
            </ac:spMkLst>
          </pc:spChg>
          <pc:picChg chg="del">
            <ac:chgData name="Robyn Kelly" userId="cf645789-ba35-47c3-b5b5-83d607acaedd" providerId="ADAL" clId="{A9176425-5B27-479E-8E69-37FAAC4A5A17}" dt="2023-10-30T13:08:16.179" v="116" actId="478"/>
            <ac:picMkLst>
              <pc:docMk/>
              <pc:sldMasterMk cId="959553057" sldId="2147483648"/>
              <pc:sldLayoutMk cId="1952997403" sldId="2147483669"/>
              <ac:picMk id="76" creationId="{3EA5E6BB-8A23-4A70-AB4D-6C4EB3CAC4A2}"/>
            </ac:picMkLst>
          </pc:picChg>
          <pc:picChg chg="add">
            <ac:chgData name="Robyn Kelly" userId="cf645789-ba35-47c3-b5b5-83d607acaedd" providerId="ADAL" clId="{A9176425-5B27-479E-8E69-37FAAC4A5A17}" dt="2023-10-30T13:08:16.764" v="117"/>
            <ac:picMkLst>
              <pc:docMk/>
              <pc:sldMasterMk cId="959553057" sldId="2147483648"/>
              <pc:sldLayoutMk cId="1952997403" sldId="2147483669"/>
              <ac:picMk id="81" creationId="{9C86BF69-1176-405A-8C40-52BF3EDD6043}"/>
            </ac:picMkLst>
          </pc:picChg>
        </pc:sldLayoutChg>
        <pc:sldLayoutChg chg="addSp delSp">
          <pc:chgData name="Robyn Kelly" userId="cf645789-ba35-47c3-b5b5-83d607acaedd" providerId="ADAL" clId="{A9176425-5B27-479E-8E69-37FAAC4A5A17}" dt="2023-10-30T13:11:09.265" v="150"/>
          <pc:sldLayoutMkLst>
            <pc:docMk/>
            <pc:sldMasterMk cId="959553057" sldId="2147483648"/>
            <pc:sldLayoutMk cId="621716457" sldId="2147483670"/>
          </pc:sldLayoutMkLst>
          <pc:spChg chg="del">
            <ac:chgData name="Robyn Kelly" userId="cf645789-ba35-47c3-b5b5-83d607acaedd" providerId="ADAL" clId="{A9176425-5B27-479E-8E69-37FAAC4A5A17}" dt="2023-10-30T13:05:54.268" v="71" actId="478"/>
            <ac:spMkLst>
              <pc:docMk/>
              <pc:sldMasterMk cId="959553057" sldId="2147483648"/>
              <pc:sldLayoutMk cId="621716457" sldId="2147483670"/>
              <ac:spMk id="5" creationId="{3105DB82-2801-41F2-850E-666824218195}"/>
            </ac:spMkLst>
          </pc:spChg>
          <pc:spChg chg="add del">
            <ac:chgData name="Robyn Kelly" userId="cf645789-ba35-47c3-b5b5-83d607acaedd" providerId="ADAL" clId="{A9176425-5B27-479E-8E69-37FAAC4A5A17}" dt="2023-10-30T13:11:08.701" v="149" actId="478"/>
            <ac:spMkLst>
              <pc:docMk/>
              <pc:sldMasterMk cId="959553057" sldId="2147483648"/>
              <pc:sldLayoutMk cId="621716457" sldId="2147483670"/>
              <ac:spMk id="93" creationId="{FDED3325-C8EF-40E7-B5AD-DE606795BFEE}"/>
            </ac:spMkLst>
          </pc:spChg>
          <pc:spChg chg="add">
            <ac:chgData name="Robyn Kelly" userId="cf645789-ba35-47c3-b5b5-83d607acaedd" providerId="ADAL" clId="{A9176425-5B27-479E-8E69-37FAAC4A5A17}" dt="2023-10-30T13:11:09.265" v="150"/>
            <ac:spMkLst>
              <pc:docMk/>
              <pc:sldMasterMk cId="959553057" sldId="2147483648"/>
              <pc:sldLayoutMk cId="621716457" sldId="2147483670"/>
              <ac:spMk id="95" creationId="{C825D68E-0A82-4FA1-A586-9F2667C4AC3F}"/>
            </ac:spMkLst>
          </pc:spChg>
          <pc:picChg chg="del">
            <ac:chgData name="Robyn Kelly" userId="cf645789-ba35-47c3-b5b5-83d607acaedd" providerId="ADAL" clId="{A9176425-5B27-479E-8E69-37FAAC4A5A17}" dt="2023-10-30T13:08:21.984" v="118" actId="478"/>
            <ac:picMkLst>
              <pc:docMk/>
              <pc:sldMasterMk cId="959553057" sldId="2147483648"/>
              <pc:sldLayoutMk cId="621716457" sldId="2147483670"/>
              <ac:picMk id="76" creationId="{3EA5E6BB-8A23-4A70-AB4D-6C4EB3CAC4A2}"/>
            </ac:picMkLst>
          </pc:picChg>
          <pc:picChg chg="add">
            <ac:chgData name="Robyn Kelly" userId="cf645789-ba35-47c3-b5b5-83d607acaedd" providerId="ADAL" clId="{A9176425-5B27-479E-8E69-37FAAC4A5A17}" dt="2023-10-30T13:08:22.742" v="119"/>
            <ac:picMkLst>
              <pc:docMk/>
              <pc:sldMasterMk cId="959553057" sldId="2147483648"/>
              <pc:sldLayoutMk cId="621716457" sldId="2147483670"/>
              <ac:picMk id="94" creationId="{2F930A61-B65F-46CC-8933-815411BE3BBE}"/>
            </ac:picMkLst>
          </pc:picChg>
        </pc:sldLayoutChg>
        <pc:sldLayoutChg chg="addSp delSp">
          <pc:chgData name="Robyn Kelly" userId="cf645789-ba35-47c3-b5b5-83d607acaedd" providerId="ADAL" clId="{A9176425-5B27-479E-8E69-37FAAC4A5A17}" dt="2023-10-30T13:11:05.182" v="148"/>
          <pc:sldLayoutMkLst>
            <pc:docMk/>
            <pc:sldMasterMk cId="959553057" sldId="2147483648"/>
            <pc:sldLayoutMk cId="260892952" sldId="2147483671"/>
          </pc:sldLayoutMkLst>
          <pc:spChg chg="del">
            <ac:chgData name="Robyn Kelly" userId="cf645789-ba35-47c3-b5b5-83d607acaedd" providerId="ADAL" clId="{A9176425-5B27-479E-8E69-37FAAC4A5A17}" dt="2023-10-30T13:05:57.996" v="73" actId="478"/>
            <ac:spMkLst>
              <pc:docMk/>
              <pc:sldMasterMk cId="959553057" sldId="2147483648"/>
              <pc:sldLayoutMk cId="260892952" sldId="2147483671"/>
              <ac:spMk id="5" creationId="{3105DB82-2801-41F2-850E-666824218195}"/>
            </ac:spMkLst>
          </pc:spChg>
          <pc:spChg chg="add del">
            <ac:chgData name="Robyn Kelly" userId="cf645789-ba35-47c3-b5b5-83d607acaedd" providerId="ADAL" clId="{A9176425-5B27-479E-8E69-37FAAC4A5A17}" dt="2023-10-30T13:11:04.475" v="147" actId="478"/>
            <ac:spMkLst>
              <pc:docMk/>
              <pc:sldMasterMk cId="959553057" sldId="2147483648"/>
              <pc:sldLayoutMk cId="260892952" sldId="2147483671"/>
              <ac:spMk id="77" creationId="{1CA4C691-AA79-4FAA-AB98-E9203F62B9A0}"/>
            </ac:spMkLst>
          </pc:spChg>
          <pc:spChg chg="add">
            <ac:chgData name="Robyn Kelly" userId="cf645789-ba35-47c3-b5b5-83d607acaedd" providerId="ADAL" clId="{A9176425-5B27-479E-8E69-37FAAC4A5A17}" dt="2023-10-30T13:11:05.182" v="148"/>
            <ac:spMkLst>
              <pc:docMk/>
              <pc:sldMasterMk cId="959553057" sldId="2147483648"/>
              <pc:sldLayoutMk cId="260892952" sldId="2147483671"/>
              <ac:spMk id="89" creationId="{6F30C779-F730-4642-98B9-A392BDB8B3EE}"/>
            </ac:spMkLst>
          </pc:spChg>
          <pc:picChg chg="del">
            <ac:chgData name="Robyn Kelly" userId="cf645789-ba35-47c3-b5b5-83d607acaedd" providerId="ADAL" clId="{A9176425-5B27-479E-8E69-37FAAC4A5A17}" dt="2023-10-30T13:08:28.715" v="120" actId="478"/>
            <ac:picMkLst>
              <pc:docMk/>
              <pc:sldMasterMk cId="959553057" sldId="2147483648"/>
              <pc:sldLayoutMk cId="260892952" sldId="2147483671"/>
              <ac:picMk id="76" creationId="{3EA5E6BB-8A23-4A70-AB4D-6C4EB3CAC4A2}"/>
            </ac:picMkLst>
          </pc:picChg>
          <pc:picChg chg="add">
            <ac:chgData name="Robyn Kelly" userId="cf645789-ba35-47c3-b5b5-83d607acaedd" providerId="ADAL" clId="{A9176425-5B27-479E-8E69-37FAAC4A5A17}" dt="2023-10-30T13:08:29.519" v="121"/>
            <ac:picMkLst>
              <pc:docMk/>
              <pc:sldMasterMk cId="959553057" sldId="2147483648"/>
              <pc:sldLayoutMk cId="260892952" sldId="2147483671"/>
              <ac:picMk id="88" creationId="{00DE1E40-42D5-4555-A8D7-079548B3F433}"/>
            </ac:picMkLst>
          </pc:picChg>
        </pc:sldLayoutChg>
        <pc:sldLayoutChg chg="addSp delSp modSp">
          <pc:chgData name="Robyn Kelly" userId="cf645789-ba35-47c3-b5b5-83d607acaedd" providerId="ADAL" clId="{A9176425-5B27-479E-8E69-37FAAC4A5A17}" dt="2023-10-30T13:10:53.832" v="142"/>
          <pc:sldLayoutMkLst>
            <pc:docMk/>
            <pc:sldMasterMk cId="959553057" sldId="2147483648"/>
            <pc:sldLayoutMk cId="1709737664" sldId="2147483672"/>
          </pc:sldLayoutMkLst>
          <pc:spChg chg="del">
            <ac:chgData name="Robyn Kelly" userId="cf645789-ba35-47c3-b5b5-83d607acaedd" providerId="ADAL" clId="{A9176425-5B27-479E-8E69-37FAAC4A5A17}" dt="2023-10-30T13:06:08.651" v="79" actId="478"/>
            <ac:spMkLst>
              <pc:docMk/>
              <pc:sldMasterMk cId="959553057" sldId="2147483648"/>
              <pc:sldLayoutMk cId="1709737664" sldId="2147483672"/>
              <ac:spMk id="5" creationId="{3105DB82-2801-41F2-850E-666824218195}"/>
            </ac:spMkLst>
          </pc:spChg>
          <pc:spChg chg="add del">
            <ac:chgData name="Robyn Kelly" userId="cf645789-ba35-47c3-b5b5-83d607acaedd" providerId="ADAL" clId="{A9176425-5B27-479E-8E69-37FAAC4A5A17}" dt="2023-10-30T13:10:53.309" v="141" actId="478"/>
            <ac:spMkLst>
              <pc:docMk/>
              <pc:sldMasterMk cId="959553057" sldId="2147483648"/>
              <pc:sldLayoutMk cId="1709737664" sldId="2147483672"/>
              <ac:spMk id="79" creationId="{F1098857-9921-409C-B1B7-7810BEFE388A}"/>
            </ac:spMkLst>
          </pc:spChg>
          <pc:spChg chg="add">
            <ac:chgData name="Robyn Kelly" userId="cf645789-ba35-47c3-b5b5-83d607acaedd" providerId="ADAL" clId="{A9176425-5B27-479E-8E69-37FAAC4A5A17}" dt="2023-10-30T13:10:53.832" v="142"/>
            <ac:spMkLst>
              <pc:docMk/>
              <pc:sldMasterMk cId="959553057" sldId="2147483648"/>
              <pc:sldLayoutMk cId="1709737664" sldId="2147483672"/>
              <ac:spMk id="81" creationId="{D7D1D314-F946-4B05-AA75-7F08002678F5}"/>
            </ac:spMkLst>
          </pc:spChg>
          <pc:spChg chg="mod">
            <ac:chgData name="Robyn Kelly" userId="cf645789-ba35-47c3-b5b5-83d607acaedd" providerId="ADAL" clId="{A9176425-5B27-479E-8E69-37FAAC4A5A17}" dt="2023-10-30T13:04:36.316" v="67" actId="12"/>
            <ac:spMkLst>
              <pc:docMk/>
              <pc:sldMasterMk cId="959553057" sldId="2147483648"/>
              <pc:sldLayoutMk cId="1709737664" sldId="2147483672"/>
              <ac:spMk id="90" creationId="{1E487865-836D-4A92-B70D-2E62D5E20063}"/>
            </ac:spMkLst>
          </pc:spChg>
          <pc:picChg chg="del">
            <ac:chgData name="Robyn Kelly" userId="cf645789-ba35-47c3-b5b5-83d607acaedd" providerId="ADAL" clId="{A9176425-5B27-479E-8E69-37FAAC4A5A17}" dt="2023-10-30T13:08:39.952" v="126" actId="478"/>
            <ac:picMkLst>
              <pc:docMk/>
              <pc:sldMasterMk cId="959553057" sldId="2147483648"/>
              <pc:sldLayoutMk cId="1709737664" sldId="2147483672"/>
              <ac:picMk id="76" creationId="{3EA5E6BB-8A23-4A70-AB4D-6C4EB3CAC4A2}"/>
            </ac:picMkLst>
          </pc:picChg>
          <pc:picChg chg="add">
            <ac:chgData name="Robyn Kelly" userId="cf645789-ba35-47c3-b5b5-83d607acaedd" providerId="ADAL" clId="{A9176425-5B27-479E-8E69-37FAAC4A5A17}" dt="2023-10-30T13:08:40.768" v="127"/>
            <ac:picMkLst>
              <pc:docMk/>
              <pc:sldMasterMk cId="959553057" sldId="2147483648"/>
              <pc:sldLayoutMk cId="1709737664" sldId="2147483672"/>
              <ac:picMk id="80" creationId="{470F2EEB-68B4-4A61-82A8-A18D9DA70AB7}"/>
            </ac:picMkLst>
          </pc:picChg>
        </pc:sldLayoutChg>
        <pc:sldLayoutChg chg="addSp delSp modSp">
          <pc:chgData name="Robyn Kelly" userId="cf645789-ba35-47c3-b5b5-83d607acaedd" providerId="ADAL" clId="{A9176425-5B27-479E-8E69-37FAAC4A5A17}" dt="2023-10-30T13:11:00.996" v="146"/>
          <pc:sldLayoutMkLst>
            <pc:docMk/>
            <pc:sldMasterMk cId="959553057" sldId="2147483648"/>
            <pc:sldLayoutMk cId="95641358" sldId="2147483673"/>
          </pc:sldLayoutMkLst>
          <pc:spChg chg="del">
            <ac:chgData name="Robyn Kelly" userId="cf645789-ba35-47c3-b5b5-83d607acaedd" providerId="ADAL" clId="{A9176425-5B27-479E-8E69-37FAAC4A5A17}" dt="2023-10-30T13:06:01.324" v="75" actId="478"/>
            <ac:spMkLst>
              <pc:docMk/>
              <pc:sldMasterMk cId="959553057" sldId="2147483648"/>
              <pc:sldLayoutMk cId="95641358" sldId="2147483673"/>
              <ac:spMk id="5" creationId="{3105DB82-2801-41F2-850E-666824218195}"/>
            </ac:spMkLst>
          </pc:spChg>
          <pc:spChg chg="add del">
            <ac:chgData name="Robyn Kelly" userId="cf645789-ba35-47c3-b5b5-83d607acaedd" providerId="ADAL" clId="{A9176425-5B27-479E-8E69-37FAAC4A5A17}" dt="2023-10-30T13:11:00.445" v="145" actId="478"/>
            <ac:spMkLst>
              <pc:docMk/>
              <pc:sldMasterMk cId="959553057" sldId="2147483648"/>
              <pc:sldLayoutMk cId="95641358" sldId="2147483673"/>
              <ac:spMk id="79" creationId="{84E12F68-5340-4FF7-AD44-A1BF014C8832}"/>
            </ac:spMkLst>
          </pc:spChg>
          <pc:spChg chg="add">
            <ac:chgData name="Robyn Kelly" userId="cf645789-ba35-47c3-b5b5-83d607acaedd" providerId="ADAL" clId="{A9176425-5B27-479E-8E69-37FAAC4A5A17}" dt="2023-10-30T13:11:00.996" v="146"/>
            <ac:spMkLst>
              <pc:docMk/>
              <pc:sldMasterMk cId="959553057" sldId="2147483648"/>
              <pc:sldLayoutMk cId="95641358" sldId="2147483673"/>
              <ac:spMk id="81" creationId="{8742B596-93F6-4E3E-AF65-5FAC00B5A75F}"/>
            </ac:spMkLst>
          </pc:spChg>
          <pc:spChg chg="mod">
            <ac:chgData name="Robyn Kelly" userId="cf645789-ba35-47c3-b5b5-83d607acaedd" providerId="ADAL" clId="{A9176425-5B27-479E-8E69-37FAAC4A5A17}" dt="2023-10-30T13:04:17.157" v="65" actId="12"/>
            <ac:spMkLst>
              <pc:docMk/>
              <pc:sldMasterMk cId="959553057" sldId="2147483648"/>
              <pc:sldLayoutMk cId="95641358" sldId="2147483673"/>
              <ac:spMk id="90" creationId="{1E487865-836D-4A92-B70D-2E62D5E20063}"/>
            </ac:spMkLst>
          </pc:spChg>
          <pc:picChg chg="del">
            <ac:chgData name="Robyn Kelly" userId="cf645789-ba35-47c3-b5b5-83d607acaedd" providerId="ADAL" clId="{A9176425-5B27-479E-8E69-37FAAC4A5A17}" dt="2023-10-30T13:08:32.379" v="122" actId="478"/>
            <ac:picMkLst>
              <pc:docMk/>
              <pc:sldMasterMk cId="959553057" sldId="2147483648"/>
              <pc:sldLayoutMk cId="95641358" sldId="2147483673"/>
              <ac:picMk id="76" creationId="{3EA5E6BB-8A23-4A70-AB4D-6C4EB3CAC4A2}"/>
            </ac:picMkLst>
          </pc:picChg>
          <pc:picChg chg="add">
            <ac:chgData name="Robyn Kelly" userId="cf645789-ba35-47c3-b5b5-83d607acaedd" providerId="ADAL" clId="{A9176425-5B27-479E-8E69-37FAAC4A5A17}" dt="2023-10-30T13:08:33.174" v="123"/>
            <ac:picMkLst>
              <pc:docMk/>
              <pc:sldMasterMk cId="959553057" sldId="2147483648"/>
              <pc:sldLayoutMk cId="95641358" sldId="2147483673"/>
              <ac:picMk id="80" creationId="{5CC21AC4-E41F-4EF7-B909-729D5B60E6BB}"/>
            </ac:picMkLst>
          </pc:picChg>
        </pc:sldLayoutChg>
        <pc:sldLayoutChg chg="addSp delSp modSp">
          <pc:chgData name="Robyn Kelly" userId="cf645789-ba35-47c3-b5b5-83d607acaedd" providerId="ADAL" clId="{A9176425-5B27-479E-8E69-37FAAC4A5A17}" dt="2023-10-30T13:10:57.582" v="144"/>
          <pc:sldLayoutMkLst>
            <pc:docMk/>
            <pc:sldMasterMk cId="959553057" sldId="2147483648"/>
            <pc:sldLayoutMk cId="297500239" sldId="2147483674"/>
          </pc:sldLayoutMkLst>
          <pc:spChg chg="del">
            <ac:chgData name="Robyn Kelly" userId="cf645789-ba35-47c3-b5b5-83d607acaedd" providerId="ADAL" clId="{A9176425-5B27-479E-8E69-37FAAC4A5A17}" dt="2023-10-30T13:06:04.713" v="77" actId="478"/>
            <ac:spMkLst>
              <pc:docMk/>
              <pc:sldMasterMk cId="959553057" sldId="2147483648"/>
              <pc:sldLayoutMk cId="297500239" sldId="2147483674"/>
              <ac:spMk id="5" creationId="{3105DB82-2801-41F2-850E-666824218195}"/>
            </ac:spMkLst>
          </pc:spChg>
          <pc:spChg chg="add del">
            <ac:chgData name="Robyn Kelly" userId="cf645789-ba35-47c3-b5b5-83d607acaedd" providerId="ADAL" clId="{A9176425-5B27-479E-8E69-37FAAC4A5A17}" dt="2023-10-30T13:10:57.046" v="143" actId="478"/>
            <ac:spMkLst>
              <pc:docMk/>
              <pc:sldMasterMk cId="959553057" sldId="2147483648"/>
              <pc:sldLayoutMk cId="297500239" sldId="2147483674"/>
              <ac:spMk id="79" creationId="{EDCCBB5E-EF60-422B-A9FE-56574C9AD5A3}"/>
            </ac:spMkLst>
          </pc:spChg>
          <pc:spChg chg="add">
            <ac:chgData name="Robyn Kelly" userId="cf645789-ba35-47c3-b5b5-83d607acaedd" providerId="ADAL" clId="{A9176425-5B27-479E-8E69-37FAAC4A5A17}" dt="2023-10-30T13:10:57.582" v="144"/>
            <ac:spMkLst>
              <pc:docMk/>
              <pc:sldMasterMk cId="959553057" sldId="2147483648"/>
              <pc:sldLayoutMk cId="297500239" sldId="2147483674"/>
              <ac:spMk id="81" creationId="{2E60DBBC-381D-4556-98FA-1D003F7103F8}"/>
            </ac:spMkLst>
          </pc:spChg>
          <pc:spChg chg="mod">
            <ac:chgData name="Robyn Kelly" userId="cf645789-ba35-47c3-b5b5-83d607acaedd" providerId="ADAL" clId="{A9176425-5B27-479E-8E69-37FAAC4A5A17}" dt="2023-10-30T13:04:31.875" v="66" actId="12"/>
            <ac:spMkLst>
              <pc:docMk/>
              <pc:sldMasterMk cId="959553057" sldId="2147483648"/>
              <pc:sldLayoutMk cId="297500239" sldId="2147483674"/>
              <ac:spMk id="90" creationId="{1E487865-836D-4A92-B70D-2E62D5E20063}"/>
            </ac:spMkLst>
          </pc:spChg>
          <pc:picChg chg="del">
            <ac:chgData name="Robyn Kelly" userId="cf645789-ba35-47c3-b5b5-83d607acaedd" providerId="ADAL" clId="{A9176425-5B27-479E-8E69-37FAAC4A5A17}" dt="2023-10-30T13:08:36.772" v="124" actId="478"/>
            <ac:picMkLst>
              <pc:docMk/>
              <pc:sldMasterMk cId="959553057" sldId="2147483648"/>
              <pc:sldLayoutMk cId="297500239" sldId="2147483674"/>
              <ac:picMk id="76" creationId="{3EA5E6BB-8A23-4A70-AB4D-6C4EB3CAC4A2}"/>
            </ac:picMkLst>
          </pc:picChg>
          <pc:picChg chg="add">
            <ac:chgData name="Robyn Kelly" userId="cf645789-ba35-47c3-b5b5-83d607acaedd" providerId="ADAL" clId="{A9176425-5B27-479E-8E69-37FAAC4A5A17}" dt="2023-10-30T13:08:37.355" v="125"/>
            <ac:picMkLst>
              <pc:docMk/>
              <pc:sldMasterMk cId="959553057" sldId="2147483648"/>
              <pc:sldLayoutMk cId="297500239" sldId="2147483674"/>
              <ac:picMk id="80" creationId="{3AC7EFFD-2A30-4B13-B3FE-B440AFD5C0E0}"/>
            </ac:picMkLst>
          </pc:picChg>
        </pc:sldLayoutChg>
        <pc:sldLayoutChg chg="addSp delSp modSp">
          <pc:chgData name="Robyn Kelly" userId="cf645789-ba35-47c3-b5b5-83d607acaedd" providerId="ADAL" clId="{A9176425-5B27-479E-8E69-37FAAC4A5A17}" dt="2023-10-30T13:10:49.769" v="140" actId="14100"/>
          <pc:sldLayoutMkLst>
            <pc:docMk/>
            <pc:sldMasterMk cId="959553057" sldId="2147483648"/>
            <pc:sldLayoutMk cId="3884480402" sldId="2147483675"/>
          </pc:sldLayoutMkLst>
          <pc:spChg chg="del mod">
            <ac:chgData name="Robyn Kelly" userId="cf645789-ba35-47c3-b5b5-83d607acaedd" providerId="ADAL" clId="{A9176425-5B27-479E-8E69-37FAAC4A5A17}" dt="2023-10-30T13:06:12.112" v="81" actId="478"/>
            <ac:spMkLst>
              <pc:docMk/>
              <pc:sldMasterMk cId="959553057" sldId="2147483648"/>
              <pc:sldLayoutMk cId="3884480402" sldId="2147483675"/>
              <ac:spMk id="5" creationId="{3105DB82-2801-41F2-850E-666824218195}"/>
            </ac:spMkLst>
          </pc:spChg>
          <pc:spChg chg="mod">
            <ac:chgData name="Robyn Kelly" userId="cf645789-ba35-47c3-b5b5-83d607acaedd" providerId="ADAL" clId="{A9176425-5B27-479E-8E69-37FAAC4A5A17}" dt="2023-10-30T13:04:43.384" v="68" actId="12"/>
            <ac:spMkLst>
              <pc:docMk/>
              <pc:sldMasterMk cId="959553057" sldId="2147483648"/>
              <pc:sldLayoutMk cId="3884480402" sldId="2147483675"/>
              <ac:spMk id="90" creationId="{1E487865-836D-4A92-B70D-2E62D5E20063}"/>
            </ac:spMkLst>
          </pc:spChg>
          <pc:spChg chg="add mod">
            <ac:chgData name="Robyn Kelly" userId="cf645789-ba35-47c3-b5b5-83d607acaedd" providerId="ADAL" clId="{A9176425-5B27-479E-8E69-37FAAC4A5A17}" dt="2023-10-30T13:10:49.769" v="140" actId="14100"/>
            <ac:spMkLst>
              <pc:docMk/>
              <pc:sldMasterMk cId="959553057" sldId="2147483648"/>
              <pc:sldLayoutMk cId="3884480402" sldId="2147483675"/>
              <ac:spMk id="108" creationId="{F9E39DDB-7FCC-4BCA-AA14-26BC658FCA76}"/>
            </ac:spMkLst>
          </pc:spChg>
          <pc:picChg chg="del">
            <ac:chgData name="Robyn Kelly" userId="cf645789-ba35-47c3-b5b5-83d607acaedd" providerId="ADAL" clId="{A9176425-5B27-479E-8E69-37FAAC4A5A17}" dt="2023-10-30T13:03:12.881" v="56" actId="478"/>
            <ac:picMkLst>
              <pc:docMk/>
              <pc:sldMasterMk cId="959553057" sldId="2147483648"/>
              <pc:sldLayoutMk cId="3884480402" sldId="2147483675"/>
              <ac:picMk id="76" creationId="{3EA5E6BB-8A23-4A70-AB4D-6C4EB3CAC4A2}"/>
            </ac:picMkLst>
          </pc:picChg>
          <pc:picChg chg="add del mod">
            <ac:chgData name="Robyn Kelly" userId="cf645789-ba35-47c3-b5b5-83d607acaedd" providerId="ADAL" clId="{A9176425-5B27-479E-8E69-37FAAC4A5A17}" dt="2023-10-30T13:07:58.354" v="111"/>
            <ac:picMkLst>
              <pc:docMk/>
              <pc:sldMasterMk cId="959553057" sldId="2147483648"/>
              <pc:sldLayoutMk cId="3884480402" sldId="2147483675"/>
              <ac:picMk id="109" creationId="{E111EFE4-D0E0-427C-9D1C-A2828D02BB78}"/>
            </ac:picMkLst>
          </pc:picChg>
        </pc:sldLayoutChg>
        <pc:sldLayoutChg chg="addSp delSp">
          <pc:chgData name="Robyn Kelly" userId="cf645789-ba35-47c3-b5b5-83d607acaedd" providerId="ADAL" clId="{A9176425-5B27-479E-8E69-37FAAC4A5A17}" dt="2023-10-30T13:10:42.331" v="139"/>
          <pc:sldLayoutMkLst>
            <pc:docMk/>
            <pc:sldMasterMk cId="959553057" sldId="2147483648"/>
            <pc:sldLayoutMk cId="2578791886" sldId="2147483676"/>
          </pc:sldLayoutMkLst>
          <pc:spChg chg="del">
            <ac:chgData name="Robyn Kelly" userId="cf645789-ba35-47c3-b5b5-83d607acaedd" providerId="ADAL" clId="{A9176425-5B27-479E-8E69-37FAAC4A5A17}" dt="2023-10-30T13:06:35.786" v="85" actId="478"/>
            <ac:spMkLst>
              <pc:docMk/>
              <pc:sldMasterMk cId="959553057" sldId="2147483648"/>
              <pc:sldLayoutMk cId="2578791886" sldId="2147483676"/>
              <ac:spMk id="5" creationId="{3105DB82-2801-41F2-850E-666824218195}"/>
            </ac:spMkLst>
          </pc:spChg>
          <pc:spChg chg="add del">
            <ac:chgData name="Robyn Kelly" userId="cf645789-ba35-47c3-b5b5-83d607acaedd" providerId="ADAL" clId="{A9176425-5B27-479E-8E69-37FAAC4A5A17}" dt="2023-10-30T13:10:41.773" v="138" actId="478"/>
            <ac:spMkLst>
              <pc:docMk/>
              <pc:sldMasterMk cId="959553057" sldId="2147483648"/>
              <pc:sldLayoutMk cId="2578791886" sldId="2147483676"/>
              <ac:spMk id="133" creationId="{02F2CEF0-EAE5-4F1E-A6BE-39B7E9CB92C4}"/>
            </ac:spMkLst>
          </pc:spChg>
          <pc:spChg chg="add">
            <ac:chgData name="Robyn Kelly" userId="cf645789-ba35-47c3-b5b5-83d607acaedd" providerId="ADAL" clId="{A9176425-5B27-479E-8E69-37FAAC4A5A17}" dt="2023-10-30T13:10:42.331" v="139"/>
            <ac:spMkLst>
              <pc:docMk/>
              <pc:sldMasterMk cId="959553057" sldId="2147483648"/>
              <pc:sldLayoutMk cId="2578791886" sldId="2147483676"/>
              <ac:spMk id="135" creationId="{E80588AF-D61D-43C4-9B93-7F92AE7ED769}"/>
            </ac:spMkLst>
          </pc:spChg>
          <pc:picChg chg="del">
            <ac:chgData name="Robyn Kelly" userId="cf645789-ba35-47c3-b5b5-83d607acaedd" providerId="ADAL" clId="{A9176425-5B27-479E-8E69-37FAAC4A5A17}" dt="2023-10-30T13:08:45.569" v="128" actId="478"/>
            <ac:picMkLst>
              <pc:docMk/>
              <pc:sldMasterMk cId="959553057" sldId="2147483648"/>
              <pc:sldLayoutMk cId="2578791886" sldId="2147483676"/>
              <ac:picMk id="76" creationId="{3EA5E6BB-8A23-4A70-AB4D-6C4EB3CAC4A2}"/>
            </ac:picMkLst>
          </pc:picChg>
          <pc:picChg chg="add">
            <ac:chgData name="Robyn Kelly" userId="cf645789-ba35-47c3-b5b5-83d607acaedd" providerId="ADAL" clId="{A9176425-5B27-479E-8E69-37FAAC4A5A17}" dt="2023-10-30T13:08:46.322" v="129"/>
            <ac:picMkLst>
              <pc:docMk/>
              <pc:sldMasterMk cId="959553057" sldId="2147483648"/>
              <pc:sldLayoutMk cId="2578791886" sldId="2147483676"/>
              <ac:picMk id="134" creationId="{9D0210DE-A004-4F85-BEEE-558695424E21}"/>
            </ac:picMkLst>
          </pc:picChg>
        </pc:sldLayoutChg>
        <pc:sldLayoutChg chg="addSp delSp">
          <pc:chgData name="Robyn Kelly" userId="cf645789-ba35-47c3-b5b5-83d607acaedd" providerId="ADAL" clId="{A9176425-5B27-479E-8E69-37FAAC4A5A17}" dt="2023-10-30T13:10:37.750" v="137"/>
          <pc:sldLayoutMkLst>
            <pc:docMk/>
            <pc:sldMasterMk cId="959553057" sldId="2147483648"/>
            <pc:sldLayoutMk cId="2738691297" sldId="2147483677"/>
          </pc:sldLayoutMkLst>
          <pc:spChg chg="del">
            <ac:chgData name="Robyn Kelly" userId="cf645789-ba35-47c3-b5b5-83d607acaedd" providerId="ADAL" clId="{A9176425-5B27-479E-8E69-37FAAC4A5A17}" dt="2023-10-30T13:06:38.919" v="87" actId="478"/>
            <ac:spMkLst>
              <pc:docMk/>
              <pc:sldMasterMk cId="959553057" sldId="2147483648"/>
              <pc:sldLayoutMk cId="2738691297" sldId="2147483677"/>
              <ac:spMk id="5" creationId="{3105DB82-2801-41F2-850E-666824218195}"/>
            </ac:spMkLst>
          </pc:spChg>
          <pc:spChg chg="add del">
            <ac:chgData name="Robyn Kelly" userId="cf645789-ba35-47c3-b5b5-83d607acaedd" providerId="ADAL" clId="{A9176425-5B27-479E-8E69-37FAAC4A5A17}" dt="2023-10-30T13:10:37.214" v="136" actId="478"/>
            <ac:spMkLst>
              <pc:docMk/>
              <pc:sldMasterMk cId="959553057" sldId="2147483648"/>
              <pc:sldLayoutMk cId="2738691297" sldId="2147483677"/>
              <ac:spMk id="110" creationId="{4A26AACC-C945-4D03-ABD5-7754B9DFDAFC}"/>
            </ac:spMkLst>
          </pc:spChg>
          <pc:spChg chg="add">
            <ac:chgData name="Robyn Kelly" userId="cf645789-ba35-47c3-b5b5-83d607acaedd" providerId="ADAL" clId="{A9176425-5B27-479E-8E69-37FAAC4A5A17}" dt="2023-10-30T13:10:37.750" v="137"/>
            <ac:spMkLst>
              <pc:docMk/>
              <pc:sldMasterMk cId="959553057" sldId="2147483648"/>
              <pc:sldLayoutMk cId="2738691297" sldId="2147483677"/>
              <ac:spMk id="112" creationId="{301470C8-0733-4FB8-A03C-4FC67AFB9559}"/>
            </ac:spMkLst>
          </pc:spChg>
          <pc:picChg chg="del">
            <ac:chgData name="Robyn Kelly" userId="cf645789-ba35-47c3-b5b5-83d607acaedd" providerId="ADAL" clId="{A9176425-5B27-479E-8E69-37FAAC4A5A17}" dt="2023-10-30T13:08:48.873" v="130" actId="478"/>
            <ac:picMkLst>
              <pc:docMk/>
              <pc:sldMasterMk cId="959553057" sldId="2147483648"/>
              <pc:sldLayoutMk cId="2738691297" sldId="2147483677"/>
              <ac:picMk id="76" creationId="{3EA5E6BB-8A23-4A70-AB4D-6C4EB3CAC4A2}"/>
            </ac:picMkLst>
          </pc:picChg>
          <pc:picChg chg="add">
            <ac:chgData name="Robyn Kelly" userId="cf645789-ba35-47c3-b5b5-83d607acaedd" providerId="ADAL" clId="{A9176425-5B27-479E-8E69-37FAAC4A5A17}" dt="2023-10-30T13:08:49.501" v="131"/>
            <ac:picMkLst>
              <pc:docMk/>
              <pc:sldMasterMk cId="959553057" sldId="2147483648"/>
              <pc:sldLayoutMk cId="2738691297" sldId="2147483677"/>
              <ac:picMk id="111" creationId="{8E3AAC42-B730-4F88-B649-9239A5547ED1}"/>
            </ac:picMkLst>
          </pc:picChg>
        </pc:sldLayoutChg>
        <pc:sldLayoutChg chg="addSp delSp modSp">
          <pc:chgData name="Robyn Kelly" userId="cf645789-ba35-47c3-b5b5-83d607acaedd" providerId="ADAL" clId="{A9176425-5B27-479E-8E69-37FAAC4A5A17}" dt="2023-10-30T13:10:18.032" v="135" actId="14100"/>
          <pc:sldLayoutMkLst>
            <pc:docMk/>
            <pc:sldMasterMk cId="959553057" sldId="2147483648"/>
            <pc:sldLayoutMk cId="1725251699" sldId="2147483678"/>
          </pc:sldLayoutMkLst>
          <pc:spChg chg="del">
            <ac:chgData name="Robyn Kelly" userId="cf645789-ba35-47c3-b5b5-83d607acaedd" providerId="ADAL" clId="{A9176425-5B27-479E-8E69-37FAAC4A5A17}" dt="2023-10-30T13:06:42.964" v="89" actId="478"/>
            <ac:spMkLst>
              <pc:docMk/>
              <pc:sldMasterMk cId="959553057" sldId="2147483648"/>
              <pc:sldLayoutMk cId="1725251699" sldId="2147483678"/>
              <ac:spMk id="5" creationId="{04CE6614-A809-462F-A4BA-2B030FB13F60}"/>
            </ac:spMkLst>
          </pc:spChg>
          <pc:spChg chg="add mod">
            <ac:chgData name="Robyn Kelly" userId="cf645789-ba35-47c3-b5b5-83d607acaedd" providerId="ADAL" clId="{A9176425-5B27-479E-8E69-37FAAC4A5A17}" dt="2023-10-30T13:10:18.032" v="135" actId="14100"/>
            <ac:spMkLst>
              <pc:docMk/>
              <pc:sldMasterMk cId="959553057" sldId="2147483648"/>
              <pc:sldLayoutMk cId="1725251699" sldId="2147483678"/>
              <ac:spMk id="44" creationId="{96733F86-880A-427A-B073-8D8CC236EAAE}"/>
            </ac:spMkLst>
          </pc:spChg>
          <pc:picChg chg="del">
            <ac:chgData name="Robyn Kelly" userId="cf645789-ba35-47c3-b5b5-83d607acaedd" providerId="ADAL" clId="{A9176425-5B27-479E-8E69-37FAAC4A5A17}" dt="2023-10-30T13:08:53.132" v="132" actId="478"/>
            <ac:picMkLst>
              <pc:docMk/>
              <pc:sldMasterMk cId="959553057" sldId="2147483648"/>
              <pc:sldLayoutMk cId="1725251699" sldId="2147483678"/>
              <ac:picMk id="42" creationId="{BAAFE432-54E5-41CC-9096-108D72095149}"/>
            </ac:picMkLst>
          </pc:picChg>
          <pc:picChg chg="add">
            <ac:chgData name="Robyn Kelly" userId="cf645789-ba35-47c3-b5b5-83d607acaedd" providerId="ADAL" clId="{A9176425-5B27-479E-8E69-37FAAC4A5A17}" dt="2023-10-30T13:08:53.852" v="133"/>
            <ac:picMkLst>
              <pc:docMk/>
              <pc:sldMasterMk cId="959553057" sldId="2147483648"/>
              <pc:sldLayoutMk cId="1725251699" sldId="2147483678"/>
              <ac:picMk id="45" creationId="{2BCA42C9-BA44-4E69-92B5-B150E3400D96}"/>
            </ac:picMkLst>
          </pc:picChg>
        </pc:sldLayoutChg>
      </pc:sldMasterChg>
    </pc:docChg>
  </pc:docChgLst>
  <pc:docChgLst>
    <pc:chgData name="Robyn Kelly (Cardiff and Vale UHB - Communication, Arts, Health Charity and Engagement)" userId="S::robyn.kelly2@wales.nhs.uk::cf645789-ba35-47c3-b5b5-83d607acaedd" providerId="AD" clId="Web-{93A37EC5-33A1-4A93-3F7D-FB688386E792}"/>
    <pc:docChg chg="modSld">
      <pc:chgData name="Robyn Kelly (Cardiff and Vale UHB - Communication, Arts, Health Charity and Engagement)" userId="S::robyn.kelly2@wales.nhs.uk::cf645789-ba35-47c3-b5b5-83d607acaedd" providerId="AD" clId="Web-{93A37EC5-33A1-4A93-3F7D-FB688386E792}" dt="2023-10-30T16:11:46.304" v="0"/>
      <pc:docMkLst>
        <pc:docMk/>
      </pc:docMkLst>
      <pc:sldChg chg="addSp">
        <pc:chgData name="Robyn Kelly (Cardiff and Vale UHB - Communication, Arts, Health Charity and Engagement)" userId="S::robyn.kelly2@wales.nhs.uk::cf645789-ba35-47c3-b5b5-83d607acaedd" providerId="AD" clId="Web-{93A37EC5-33A1-4A93-3F7D-FB688386E792}" dt="2023-10-30T16:11:46.304" v="0"/>
        <pc:sldMkLst>
          <pc:docMk/>
          <pc:sldMk cId="3352598602" sldId="260"/>
        </pc:sldMkLst>
        <pc:spChg chg="add">
          <ac:chgData name="Robyn Kelly (Cardiff and Vale UHB - Communication, Arts, Health Charity and Engagement)" userId="S::robyn.kelly2@wales.nhs.uk::cf645789-ba35-47c3-b5b5-83d607acaedd" providerId="AD" clId="Web-{93A37EC5-33A1-4A93-3F7D-FB688386E792}" dt="2023-10-30T16:11:46.304" v="0"/>
          <ac:spMkLst>
            <pc:docMk/>
            <pc:sldMk cId="3352598602" sldId="260"/>
            <ac:spMk id="5" creationId="{7C388255-8F29-FC5E-9376-E42A3D3090FE}"/>
          </ac:spMkLst>
        </pc:spChg>
      </pc:sldChg>
    </pc:docChg>
  </pc:docChgLst>
  <pc:docChgLst>
    <pc:chgData name="Robyn Kelly (Cardiff and Vale UHB - Communication, Arts, Health Charity and Engagement)" userId="S::robyn.kelly2@wales.nhs.uk::cf645789-ba35-47c3-b5b5-83d607acaedd" providerId="AD" clId="Web-{D494526F-B245-AAC9-7206-EFE7D4F7441A}"/>
    <pc:docChg chg="addSld">
      <pc:chgData name="Robyn Kelly (Cardiff and Vale UHB - Communication, Arts, Health Charity and Engagement)" userId="S::robyn.kelly2@wales.nhs.uk::cf645789-ba35-47c3-b5b5-83d607acaedd" providerId="AD" clId="Web-{D494526F-B245-AAC9-7206-EFE7D4F7441A}" dt="2023-12-15T14:44:06.379" v="0"/>
      <pc:docMkLst>
        <pc:docMk/>
      </pc:docMkLst>
      <pc:sldChg chg="add replId">
        <pc:chgData name="Robyn Kelly (Cardiff and Vale UHB - Communication, Arts, Health Charity and Engagement)" userId="S::robyn.kelly2@wales.nhs.uk::cf645789-ba35-47c3-b5b5-83d607acaedd" providerId="AD" clId="Web-{D494526F-B245-AAC9-7206-EFE7D4F7441A}" dt="2023-12-15T14:44:06.379" v="0"/>
        <pc:sldMkLst>
          <pc:docMk/>
          <pc:sldMk cId="3911656507" sldId="279"/>
        </pc:sldMkLst>
      </pc:sldChg>
    </pc:docChg>
  </pc:docChgLst>
  <pc:docChgLst>
    <pc:chgData name="Robyn Kelly (Cardiff and Vale UHB - Communication, Arts, Health Charity and Engagement)" userId="S::robyn.kelly2@wales.nhs.uk::cf645789-ba35-47c3-b5b5-83d607acaedd" providerId="AD" clId="Web-{1798C4B7-BB91-1147-C0C1-6D1A577A0EC5}"/>
    <pc:docChg chg="addSld delSld sldOrd">
      <pc:chgData name="Robyn Kelly (Cardiff and Vale UHB - Communication, Arts, Health Charity and Engagement)" userId="S::robyn.kelly2@wales.nhs.uk::cf645789-ba35-47c3-b5b5-83d607acaedd" providerId="AD" clId="Web-{1798C4B7-BB91-1147-C0C1-6D1A577A0EC5}" dt="2023-12-15T14:47:38.733" v="5"/>
      <pc:docMkLst>
        <pc:docMk/>
      </pc:docMkLst>
      <pc:sldChg chg="del">
        <pc:chgData name="Robyn Kelly (Cardiff and Vale UHB - Communication, Arts, Health Charity and Engagement)" userId="S::robyn.kelly2@wales.nhs.uk::cf645789-ba35-47c3-b5b5-83d607acaedd" providerId="AD" clId="Web-{1798C4B7-BB91-1147-C0C1-6D1A577A0EC5}" dt="2023-12-15T14:45:41.183" v="1"/>
        <pc:sldMkLst>
          <pc:docMk/>
          <pc:sldMk cId="531031924" sldId="261"/>
        </pc:sldMkLst>
      </pc:sldChg>
      <pc:sldChg chg="ord">
        <pc:chgData name="Robyn Kelly (Cardiff and Vale UHB - Communication, Arts, Health Charity and Engagement)" userId="S::robyn.kelly2@wales.nhs.uk::cf645789-ba35-47c3-b5b5-83d607acaedd" providerId="AD" clId="Web-{1798C4B7-BB91-1147-C0C1-6D1A577A0EC5}" dt="2023-12-15T14:47:38.733" v="5"/>
        <pc:sldMkLst>
          <pc:docMk/>
          <pc:sldMk cId="1928239644" sldId="273"/>
        </pc:sldMkLst>
      </pc:sldChg>
      <pc:sldChg chg="new ord">
        <pc:chgData name="Robyn Kelly (Cardiff and Vale UHB - Communication, Arts, Health Charity and Engagement)" userId="S::robyn.kelly2@wales.nhs.uk::cf645789-ba35-47c3-b5b5-83d607acaedd" providerId="AD" clId="Web-{1798C4B7-BB91-1147-C0C1-6D1A577A0EC5}" dt="2023-12-15T14:45:43.292" v="2"/>
        <pc:sldMkLst>
          <pc:docMk/>
          <pc:sldMk cId="1299270758" sldId="280"/>
        </pc:sldMkLst>
      </pc:sldChg>
      <pc:sldChg chg="new ord">
        <pc:chgData name="Robyn Kelly (Cardiff and Vale UHB - Communication, Arts, Health Charity and Engagement)" userId="S::robyn.kelly2@wales.nhs.uk::cf645789-ba35-47c3-b5b5-83d607acaedd" providerId="AD" clId="Web-{1798C4B7-BB91-1147-C0C1-6D1A577A0EC5}" dt="2023-12-15T14:47:35.186" v="4"/>
        <pc:sldMkLst>
          <pc:docMk/>
          <pc:sldMk cId="4029386321" sldId="281"/>
        </pc:sldMkLst>
      </pc:sldChg>
    </pc:docChg>
  </pc:docChgLst>
  <pc:docChgLst>
    <pc:chgData name="Robyn Kelly (Cardiff and Vale UHB - Communication, Arts, Health Charity and Engagement)" userId="cf645789-ba35-47c3-b5b5-83d607acaedd" providerId="ADAL" clId="{8B9D1143-17C5-40AB-9AC5-8DE2EC609E77}"/>
    <pc:docChg chg="undo custSel modSld modMainMaster">
      <pc:chgData name="Robyn Kelly (Cardiff and Vale UHB - Communication, Arts, Health Charity and Engagement)" userId="cf645789-ba35-47c3-b5b5-83d607acaedd" providerId="ADAL" clId="{8B9D1143-17C5-40AB-9AC5-8DE2EC609E77}" dt="2023-12-11T11:15:56.240" v="51" actId="18131"/>
      <pc:docMkLst>
        <pc:docMk/>
      </pc:docMkLst>
      <pc:sldChg chg="modSp">
        <pc:chgData name="Robyn Kelly (Cardiff and Vale UHB - Communication, Arts, Health Charity and Engagement)" userId="cf645789-ba35-47c3-b5b5-83d607acaedd" providerId="ADAL" clId="{8B9D1143-17C5-40AB-9AC5-8DE2EC609E77}" dt="2023-12-11T11:15:56.240" v="51" actId="18131"/>
        <pc:sldMkLst>
          <pc:docMk/>
          <pc:sldMk cId="3352598602" sldId="260"/>
        </pc:sldMkLst>
        <pc:spChg chg="mod modCrop">
          <ac:chgData name="Robyn Kelly (Cardiff and Vale UHB - Communication, Arts, Health Charity and Engagement)" userId="cf645789-ba35-47c3-b5b5-83d607acaedd" providerId="ADAL" clId="{8B9D1143-17C5-40AB-9AC5-8DE2EC609E77}" dt="2023-12-11T11:15:56.240" v="51" actId="18131"/>
          <ac:spMkLst>
            <pc:docMk/>
            <pc:sldMk cId="3352598602" sldId="260"/>
            <ac:spMk id="5" creationId="{7C388255-8F29-FC5E-9376-E42A3D3090FE}"/>
          </ac:spMkLst>
        </pc:spChg>
      </pc:sldChg>
      <pc:sldMasterChg chg="modSldLayout">
        <pc:chgData name="Robyn Kelly (Cardiff and Vale UHB - Communication, Arts, Health Charity and Engagement)" userId="cf645789-ba35-47c3-b5b5-83d607acaedd" providerId="ADAL" clId="{8B9D1143-17C5-40AB-9AC5-8DE2EC609E77}" dt="2023-12-11T11:12:43.105" v="39" actId="207"/>
        <pc:sldMasterMkLst>
          <pc:docMk/>
          <pc:sldMasterMk cId="959553057" sldId="2147483648"/>
        </pc:sldMasterMkLst>
        <pc:sldLayoutChg chg="addSp delSp modSp">
          <pc:chgData name="Robyn Kelly (Cardiff and Vale UHB - Communication, Arts, Health Charity and Engagement)" userId="cf645789-ba35-47c3-b5b5-83d607acaedd" providerId="ADAL" clId="{8B9D1143-17C5-40AB-9AC5-8DE2EC609E77}" dt="2023-12-11T11:12:43.105" v="39" actId="207"/>
          <pc:sldLayoutMkLst>
            <pc:docMk/>
            <pc:sldMasterMk cId="959553057" sldId="2147483648"/>
            <pc:sldLayoutMk cId="906165465" sldId="2147483668"/>
          </pc:sldLayoutMkLst>
          <pc:spChg chg="mod">
            <ac:chgData name="Robyn Kelly (Cardiff and Vale UHB - Communication, Arts, Health Charity and Engagement)" userId="cf645789-ba35-47c3-b5b5-83d607acaedd" providerId="ADAL" clId="{8B9D1143-17C5-40AB-9AC5-8DE2EC609E77}" dt="2023-12-11T11:11:39.397" v="13" actId="207"/>
            <ac:spMkLst>
              <pc:docMk/>
              <pc:sldMasterMk cId="959553057" sldId="2147483648"/>
              <pc:sldLayoutMk cId="906165465" sldId="2147483668"/>
              <ac:spMk id="2" creationId="{0C1F04FB-B2AB-478B-8CD3-FE711E7FCE26}"/>
            </ac:spMkLst>
          </pc:spChg>
          <pc:spChg chg="add del">
            <ac:chgData name="Robyn Kelly (Cardiff and Vale UHB - Communication, Arts, Health Charity and Engagement)" userId="cf645789-ba35-47c3-b5b5-83d607acaedd" providerId="ADAL" clId="{8B9D1143-17C5-40AB-9AC5-8DE2EC609E77}" dt="2023-12-11T11:12:13.517" v="26" actId="478"/>
            <ac:spMkLst>
              <pc:docMk/>
              <pc:sldMasterMk cId="959553057" sldId="2147483648"/>
              <pc:sldLayoutMk cId="906165465" sldId="2147483668"/>
              <ac:spMk id="6" creationId="{FF6C6E70-D279-4B8A-B981-7F7E0C3DB4DE}"/>
            </ac:spMkLst>
          </pc:spChg>
          <pc:spChg chg="add del">
            <ac:chgData name="Robyn Kelly (Cardiff and Vale UHB - Communication, Arts, Health Charity and Engagement)" userId="cf645789-ba35-47c3-b5b5-83d607acaedd" providerId="ADAL" clId="{8B9D1143-17C5-40AB-9AC5-8DE2EC609E77}" dt="2023-12-11T11:12:25.694" v="32" actId="478"/>
            <ac:spMkLst>
              <pc:docMk/>
              <pc:sldMasterMk cId="959553057" sldId="2147483648"/>
              <pc:sldLayoutMk cId="906165465" sldId="2147483668"/>
              <ac:spMk id="27" creationId="{3EFE2D90-8768-43A7-A821-102C59A10ABE}"/>
            </ac:spMkLst>
          </pc:spChg>
          <pc:spChg chg="add del">
            <ac:chgData name="Robyn Kelly (Cardiff and Vale UHB - Communication, Arts, Health Charity and Engagement)" userId="cf645789-ba35-47c3-b5b5-83d607acaedd" providerId="ADAL" clId="{8B9D1143-17C5-40AB-9AC5-8DE2EC609E77}" dt="2023-12-11T11:12:25.694" v="32" actId="478"/>
            <ac:spMkLst>
              <pc:docMk/>
              <pc:sldMasterMk cId="959553057" sldId="2147483648"/>
              <pc:sldLayoutMk cId="906165465" sldId="2147483668"/>
              <ac:spMk id="28" creationId="{81F324C8-A24B-4ED1-BE86-1637E5E59FA6}"/>
            </ac:spMkLst>
          </pc:spChg>
          <pc:spChg chg="add del">
            <ac:chgData name="Robyn Kelly (Cardiff and Vale UHB - Communication, Arts, Health Charity and Engagement)" userId="cf645789-ba35-47c3-b5b5-83d607acaedd" providerId="ADAL" clId="{8B9D1143-17C5-40AB-9AC5-8DE2EC609E77}" dt="2023-12-11T11:12:25.694" v="32" actId="478"/>
            <ac:spMkLst>
              <pc:docMk/>
              <pc:sldMasterMk cId="959553057" sldId="2147483648"/>
              <pc:sldLayoutMk cId="906165465" sldId="2147483668"/>
              <ac:spMk id="29" creationId="{C1BB264A-1763-4015-A858-6B45ACB36431}"/>
            </ac:spMkLst>
          </pc:spChg>
          <pc:spChg chg="add del">
            <ac:chgData name="Robyn Kelly (Cardiff and Vale UHB - Communication, Arts, Health Charity and Engagement)" userId="cf645789-ba35-47c3-b5b5-83d607acaedd" providerId="ADAL" clId="{8B9D1143-17C5-40AB-9AC5-8DE2EC609E77}" dt="2023-12-11T11:12:25.694" v="32" actId="478"/>
            <ac:spMkLst>
              <pc:docMk/>
              <pc:sldMasterMk cId="959553057" sldId="2147483648"/>
              <pc:sldLayoutMk cId="906165465" sldId="2147483668"/>
              <ac:spMk id="30" creationId="{0802D705-0385-4D13-AC60-3F33093146AA}"/>
            </ac:spMkLst>
          </pc:spChg>
          <pc:spChg chg="add del">
            <ac:chgData name="Robyn Kelly (Cardiff and Vale UHB - Communication, Arts, Health Charity and Engagement)" userId="cf645789-ba35-47c3-b5b5-83d607acaedd" providerId="ADAL" clId="{8B9D1143-17C5-40AB-9AC5-8DE2EC609E77}" dt="2023-12-11T11:12:26.398" v="33" actId="478"/>
            <ac:spMkLst>
              <pc:docMk/>
              <pc:sldMasterMk cId="959553057" sldId="2147483648"/>
              <pc:sldLayoutMk cId="906165465" sldId="2147483668"/>
              <ac:spMk id="31" creationId="{3CF37F6D-F2B3-47CD-9510-D2ECEC4DC809}"/>
            </ac:spMkLst>
          </pc:spChg>
          <pc:spChg chg="add del">
            <ac:chgData name="Robyn Kelly (Cardiff and Vale UHB - Communication, Arts, Health Charity and Engagement)" userId="cf645789-ba35-47c3-b5b5-83d607acaedd" providerId="ADAL" clId="{8B9D1143-17C5-40AB-9AC5-8DE2EC609E77}" dt="2023-12-11T11:12:26.758" v="34" actId="478"/>
            <ac:spMkLst>
              <pc:docMk/>
              <pc:sldMasterMk cId="959553057" sldId="2147483648"/>
              <pc:sldLayoutMk cId="906165465" sldId="2147483668"/>
              <ac:spMk id="32" creationId="{9699AE3E-C6E4-44C3-9D48-8B7895718A6C}"/>
            </ac:spMkLst>
          </pc:spChg>
          <pc:spChg chg="add del">
            <ac:chgData name="Robyn Kelly (Cardiff and Vale UHB - Communication, Arts, Health Charity and Engagement)" userId="cf645789-ba35-47c3-b5b5-83d607acaedd" providerId="ADAL" clId="{8B9D1143-17C5-40AB-9AC5-8DE2EC609E77}" dt="2023-12-11T11:12:27.102" v="35" actId="478"/>
            <ac:spMkLst>
              <pc:docMk/>
              <pc:sldMasterMk cId="959553057" sldId="2147483648"/>
              <pc:sldLayoutMk cId="906165465" sldId="2147483668"/>
              <ac:spMk id="33" creationId="{F8742F24-8815-4FF1-A436-4F83B1CD6605}"/>
            </ac:spMkLst>
          </pc:spChg>
          <pc:spChg chg="add del">
            <ac:chgData name="Robyn Kelly (Cardiff and Vale UHB - Communication, Arts, Health Charity and Engagement)" userId="cf645789-ba35-47c3-b5b5-83d607acaedd" providerId="ADAL" clId="{8B9D1143-17C5-40AB-9AC5-8DE2EC609E77}" dt="2023-12-11T11:12:25.694" v="32" actId="478"/>
            <ac:spMkLst>
              <pc:docMk/>
              <pc:sldMasterMk cId="959553057" sldId="2147483648"/>
              <pc:sldLayoutMk cId="906165465" sldId="2147483668"/>
              <ac:spMk id="34" creationId="{28462029-E171-4C62-BE30-3603A42B5F63}"/>
            </ac:spMkLst>
          </pc:spChg>
          <pc:spChg chg="add del">
            <ac:chgData name="Robyn Kelly (Cardiff and Vale UHB - Communication, Arts, Health Charity and Engagement)" userId="cf645789-ba35-47c3-b5b5-83d607acaedd" providerId="ADAL" clId="{8B9D1143-17C5-40AB-9AC5-8DE2EC609E77}" dt="2023-12-11T11:12:27.935" v="37" actId="478"/>
            <ac:spMkLst>
              <pc:docMk/>
              <pc:sldMasterMk cId="959553057" sldId="2147483648"/>
              <pc:sldLayoutMk cId="906165465" sldId="2147483668"/>
              <ac:spMk id="35" creationId="{D4972A38-5A5F-4543-8157-CDB5D74AA1C7}"/>
            </ac:spMkLst>
          </pc:spChg>
          <pc:spChg chg="mod">
            <ac:chgData name="Robyn Kelly (Cardiff and Vale UHB - Communication, Arts, Health Charity and Engagement)" userId="cf645789-ba35-47c3-b5b5-83d607acaedd" providerId="ADAL" clId="{8B9D1143-17C5-40AB-9AC5-8DE2EC609E77}" dt="2023-12-11T11:12:34.647" v="38" actId="207"/>
            <ac:spMkLst>
              <pc:docMk/>
              <pc:sldMasterMk cId="959553057" sldId="2147483648"/>
              <pc:sldLayoutMk cId="906165465" sldId="2147483668"/>
              <ac:spMk id="41" creationId="{A36DB6A1-1317-42AD-8AA5-566B4DCA8425}"/>
            </ac:spMkLst>
          </pc:spChg>
          <pc:spChg chg="mod">
            <ac:chgData name="Robyn Kelly (Cardiff and Vale UHB - Communication, Arts, Health Charity and Engagement)" userId="cf645789-ba35-47c3-b5b5-83d607acaedd" providerId="ADAL" clId="{8B9D1143-17C5-40AB-9AC5-8DE2EC609E77}" dt="2023-12-11T11:12:43.105" v="39" actId="207"/>
            <ac:spMkLst>
              <pc:docMk/>
              <pc:sldMasterMk cId="959553057" sldId="2147483648"/>
              <pc:sldLayoutMk cId="906165465" sldId="2147483668"/>
              <ac:spMk id="42" creationId="{2914A7EE-68A9-4367-8622-C7B06ABFCEDA}"/>
            </ac:spMkLst>
          </pc:spChg>
          <pc:spChg chg="mod">
            <ac:chgData name="Robyn Kelly (Cardiff and Vale UHB - Communication, Arts, Health Charity and Engagement)" userId="cf645789-ba35-47c3-b5b5-83d607acaedd" providerId="ADAL" clId="{8B9D1143-17C5-40AB-9AC5-8DE2EC609E77}" dt="2023-12-11T11:12:43.105" v="39" actId="207"/>
            <ac:spMkLst>
              <pc:docMk/>
              <pc:sldMasterMk cId="959553057" sldId="2147483648"/>
              <pc:sldLayoutMk cId="906165465" sldId="2147483668"/>
              <ac:spMk id="43" creationId="{D0154623-1B8E-4496-A30C-FD0585E7DC70}"/>
            </ac:spMkLst>
          </pc:spChg>
          <pc:spChg chg="mod">
            <ac:chgData name="Robyn Kelly (Cardiff and Vale UHB - Communication, Arts, Health Charity and Engagement)" userId="cf645789-ba35-47c3-b5b5-83d607acaedd" providerId="ADAL" clId="{8B9D1143-17C5-40AB-9AC5-8DE2EC609E77}" dt="2023-12-11T11:12:43.105" v="39" actId="207"/>
            <ac:spMkLst>
              <pc:docMk/>
              <pc:sldMasterMk cId="959553057" sldId="2147483648"/>
              <pc:sldLayoutMk cId="906165465" sldId="2147483668"/>
              <ac:spMk id="44" creationId="{9891C168-A561-44D2-BF2C-2F2C38D28BE4}"/>
            </ac:spMkLst>
          </pc:spChg>
          <pc:grpChg chg="add del">
            <ac:chgData name="Robyn Kelly (Cardiff and Vale UHB - Communication, Arts, Health Charity and Engagement)" userId="cf645789-ba35-47c3-b5b5-83d607acaedd" providerId="ADAL" clId="{8B9D1143-17C5-40AB-9AC5-8DE2EC609E77}" dt="2023-12-11T11:12:25.694" v="32" actId="478"/>
            <ac:grpSpMkLst>
              <pc:docMk/>
              <pc:sldMasterMk cId="959553057" sldId="2147483648"/>
              <pc:sldLayoutMk cId="906165465" sldId="2147483668"/>
              <ac:grpSpMk id="11" creationId="{5A350898-4B21-4AF3-83B3-84B2D39CFEAE}"/>
            </ac:grpSpMkLst>
          </pc:grpChg>
          <pc:grpChg chg="add del">
            <ac:chgData name="Robyn Kelly (Cardiff and Vale UHB - Communication, Arts, Health Charity and Engagement)" userId="cf645789-ba35-47c3-b5b5-83d607acaedd" providerId="ADAL" clId="{8B9D1143-17C5-40AB-9AC5-8DE2EC609E77}" dt="2023-12-11T11:12:25.694" v="32" actId="478"/>
            <ac:grpSpMkLst>
              <pc:docMk/>
              <pc:sldMasterMk cId="959553057" sldId="2147483648"/>
              <pc:sldLayoutMk cId="906165465" sldId="2147483668"/>
              <ac:grpSpMk id="19" creationId="{A7D04E87-44EA-4223-8550-5DBF9F2F5C87}"/>
            </ac:grpSpMkLst>
          </pc:grpChg>
          <pc:grpChg chg="add del">
            <ac:chgData name="Robyn Kelly (Cardiff and Vale UHB - Communication, Arts, Health Charity and Engagement)" userId="cf645789-ba35-47c3-b5b5-83d607acaedd" providerId="ADAL" clId="{8B9D1143-17C5-40AB-9AC5-8DE2EC609E77}" dt="2023-12-11T11:12:25.694" v="32" actId="478"/>
            <ac:grpSpMkLst>
              <pc:docMk/>
              <pc:sldMasterMk cId="959553057" sldId="2147483648"/>
              <pc:sldLayoutMk cId="906165465" sldId="2147483668"/>
              <ac:grpSpMk id="23" creationId="{037EAE8F-4DE2-4313-AD90-0FE4AF66520E}"/>
            </ac:grpSpMkLst>
          </pc:grpChg>
          <pc:grpChg chg="add del">
            <ac:chgData name="Robyn Kelly (Cardiff and Vale UHB - Communication, Arts, Health Charity and Engagement)" userId="cf645789-ba35-47c3-b5b5-83d607acaedd" providerId="ADAL" clId="{8B9D1143-17C5-40AB-9AC5-8DE2EC609E77}" dt="2023-12-11T11:11:48.913" v="16"/>
            <ac:grpSpMkLst>
              <pc:docMk/>
              <pc:sldMasterMk cId="959553057" sldId="2147483648"/>
              <pc:sldLayoutMk cId="906165465" sldId="2147483668"/>
              <ac:grpSpMk id="38" creationId="{9FE3DE67-10E3-49DD-AA80-B6FD83293FCC}"/>
            </ac:grpSpMkLst>
          </pc:grpChg>
          <pc:grpChg chg="add del">
            <ac:chgData name="Robyn Kelly (Cardiff and Vale UHB - Communication, Arts, Health Charity and Engagement)" userId="cf645789-ba35-47c3-b5b5-83d607acaedd" providerId="ADAL" clId="{8B9D1143-17C5-40AB-9AC5-8DE2EC609E77}" dt="2023-12-11T11:11:57.416" v="19"/>
            <ac:grpSpMkLst>
              <pc:docMk/>
              <pc:sldMasterMk cId="959553057" sldId="2147483648"/>
              <pc:sldLayoutMk cId="906165465" sldId="2147483668"/>
              <ac:grpSpMk id="77" creationId="{2C10E5E4-598E-404E-AC94-5601E1F46DF7}"/>
            </ac:grpSpMkLst>
          </pc:grpChg>
          <pc:grpChg chg="add del">
            <ac:chgData name="Robyn Kelly (Cardiff and Vale UHB - Communication, Arts, Health Charity and Engagement)" userId="cf645789-ba35-47c3-b5b5-83d607acaedd" providerId="ADAL" clId="{8B9D1143-17C5-40AB-9AC5-8DE2EC609E77}" dt="2023-12-11T11:12:24.771" v="30"/>
            <ac:grpSpMkLst>
              <pc:docMk/>
              <pc:sldMasterMk cId="959553057" sldId="2147483648"/>
              <pc:sldLayoutMk cId="906165465" sldId="2147483668"/>
              <ac:grpSpMk id="112" creationId="{1AACB932-17AD-4BBB-AE33-1BDE8BD5E7EA}"/>
            </ac:grpSpMkLst>
          </pc:grpChg>
          <pc:picChg chg="add del">
            <ac:chgData name="Robyn Kelly (Cardiff and Vale UHB - Communication, Arts, Health Charity and Engagement)" userId="cf645789-ba35-47c3-b5b5-83d607acaedd" providerId="ADAL" clId="{8B9D1143-17C5-40AB-9AC5-8DE2EC609E77}" dt="2023-12-11T11:12:25.147" v="31" actId="478"/>
            <ac:picMkLst>
              <pc:docMk/>
              <pc:sldMasterMk cId="959553057" sldId="2147483648"/>
              <pc:sldLayoutMk cId="906165465" sldId="2147483668"/>
              <ac:picMk id="9" creationId="{D9A10500-029D-49A0-82C0-D1D4D94802A7}"/>
            </ac:picMkLst>
          </pc:picChg>
          <pc:picChg chg="add del">
            <ac:chgData name="Robyn Kelly (Cardiff and Vale UHB - Communication, Arts, Health Charity and Engagement)" userId="cf645789-ba35-47c3-b5b5-83d607acaedd" providerId="ADAL" clId="{8B9D1143-17C5-40AB-9AC5-8DE2EC609E77}" dt="2023-12-11T11:12:27.461" v="36" actId="478"/>
            <ac:picMkLst>
              <pc:docMk/>
              <pc:sldMasterMk cId="959553057" sldId="2147483648"/>
              <pc:sldLayoutMk cId="906165465" sldId="2147483668"/>
              <ac:picMk id="10" creationId="{A34DDD7A-7F9E-4AB3-B922-E27B06B1FBA6}"/>
            </ac:picMkLst>
          </pc:picChg>
        </pc:sldLayoutChg>
        <pc:sldLayoutChg chg="modSp">
          <pc:chgData name="Robyn Kelly (Cardiff and Vale UHB - Communication, Arts, Health Charity and Engagement)" userId="cf645789-ba35-47c3-b5b5-83d607acaedd" providerId="ADAL" clId="{8B9D1143-17C5-40AB-9AC5-8DE2EC609E77}" dt="2023-12-11T11:10:21.306" v="0" actId="207"/>
          <pc:sldLayoutMkLst>
            <pc:docMk/>
            <pc:sldMasterMk cId="959553057" sldId="2147483648"/>
            <pc:sldLayoutMk cId="3884480402" sldId="2147483675"/>
          </pc:sldLayoutMkLst>
          <pc:spChg chg="mod">
            <ac:chgData name="Robyn Kelly (Cardiff and Vale UHB - Communication, Arts, Health Charity and Engagement)" userId="cf645789-ba35-47c3-b5b5-83d607acaedd" providerId="ADAL" clId="{8B9D1143-17C5-40AB-9AC5-8DE2EC609E77}" dt="2023-12-11T11:10:21.306" v="0" actId="207"/>
            <ac:spMkLst>
              <pc:docMk/>
              <pc:sldMasterMk cId="959553057" sldId="2147483648"/>
              <pc:sldLayoutMk cId="3884480402" sldId="2147483675"/>
              <ac:spMk id="79" creationId="{9E0382CC-2ABE-4A8E-B711-176271A85E57}"/>
            </ac:spMkLst>
          </pc:spChg>
        </pc:sldLayoutChg>
        <pc:sldLayoutChg chg="modSp">
          <pc:chgData name="Robyn Kelly (Cardiff and Vale UHB - Communication, Arts, Health Charity and Engagement)" userId="cf645789-ba35-47c3-b5b5-83d607acaedd" providerId="ADAL" clId="{8B9D1143-17C5-40AB-9AC5-8DE2EC609E77}" dt="2023-12-11T11:10:27.047" v="1" actId="207"/>
          <pc:sldLayoutMkLst>
            <pc:docMk/>
            <pc:sldMasterMk cId="959553057" sldId="2147483648"/>
            <pc:sldLayoutMk cId="2578791886" sldId="2147483676"/>
          </pc:sldLayoutMkLst>
          <pc:spChg chg="mod">
            <ac:chgData name="Robyn Kelly (Cardiff and Vale UHB - Communication, Arts, Health Charity and Engagement)" userId="cf645789-ba35-47c3-b5b5-83d607acaedd" providerId="ADAL" clId="{8B9D1143-17C5-40AB-9AC5-8DE2EC609E77}" dt="2023-12-11T11:10:27.047" v="1" actId="207"/>
            <ac:spMkLst>
              <pc:docMk/>
              <pc:sldMasterMk cId="959553057" sldId="2147483648"/>
              <pc:sldLayoutMk cId="2578791886" sldId="2147483676"/>
              <ac:spMk id="97" creationId="{E08B33AD-7AF2-46AB-AEEA-4E72894FF238}"/>
            </ac:spMkLst>
          </pc:spChg>
          <pc:spChg chg="mod">
            <ac:chgData name="Robyn Kelly (Cardiff and Vale UHB - Communication, Arts, Health Charity and Engagement)" userId="cf645789-ba35-47c3-b5b5-83d607acaedd" providerId="ADAL" clId="{8B9D1143-17C5-40AB-9AC5-8DE2EC609E77}" dt="2023-12-11T11:10:27.047" v="1" actId="207"/>
            <ac:spMkLst>
              <pc:docMk/>
              <pc:sldMasterMk cId="959553057" sldId="2147483648"/>
              <pc:sldLayoutMk cId="2578791886" sldId="2147483676"/>
              <ac:spMk id="116" creationId="{AC9D9B1F-3A70-4CB6-A57E-D7EDF67288B7}"/>
            </ac:spMkLst>
          </pc:spChg>
          <pc:spChg chg="mod">
            <ac:chgData name="Robyn Kelly (Cardiff and Vale UHB - Communication, Arts, Health Charity and Engagement)" userId="cf645789-ba35-47c3-b5b5-83d607acaedd" providerId="ADAL" clId="{8B9D1143-17C5-40AB-9AC5-8DE2EC609E77}" dt="2023-12-11T11:10:27.047" v="1" actId="207"/>
            <ac:spMkLst>
              <pc:docMk/>
              <pc:sldMasterMk cId="959553057" sldId="2147483648"/>
              <pc:sldLayoutMk cId="2578791886" sldId="2147483676"/>
              <ac:spMk id="119" creationId="{F64AF90E-D3F9-4EA8-A6AB-1FF7B48B9484}"/>
            </ac:spMkLst>
          </pc:spChg>
          <pc:spChg chg="mod">
            <ac:chgData name="Robyn Kelly (Cardiff and Vale UHB - Communication, Arts, Health Charity and Engagement)" userId="cf645789-ba35-47c3-b5b5-83d607acaedd" providerId="ADAL" clId="{8B9D1143-17C5-40AB-9AC5-8DE2EC609E77}" dt="2023-12-11T11:10:27.047" v="1" actId="207"/>
            <ac:spMkLst>
              <pc:docMk/>
              <pc:sldMasterMk cId="959553057" sldId="2147483648"/>
              <pc:sldLayoutMk cId="2578791886" sldId="2147483676"/>
              <ac:spMk id="125" creationId="{5461CBE1-717C-440F-92ED-230747ECFDFA}"/>
            </ac:spMkLst>
          </pc:spChg>
          <pc:spChg chg="mod">
            <ac:chgData name="Robyn Kelly (Cardiff and Vale UHB - Communication, Arts, Health Charity and Engagement)" userId="cf645789-ba35-47c3-b5b5-83d607acaedd" providerId="ADAL" clId="{8B9D1143-17C5-40AB-9AC5-8DE2EC609E77}" dt="2023-12-11T11:10:27.047" v="1" actId="207"/>
            <ac:spMkLst>
              <pc:docMk/>
              <pc:sldMasterMk cId="959553057" sldId="2147483648"/>
              <pc:sldLayoutMk cId="2578791886" sldId="2147483676"/>
              <ac:spMk id="128" creationId="{4894F232-F35E-4DD8-9ED7-FE2FD738BB90}"/>
            </ac:spMkLst>
          </pc:spChg>
          <pc:spChg chg="mod">
            <ac:chgData name="Robyn Kelly (Cardiff and Vale UHB - Communication, Arts, Health Charity and Engagement)" userId="cf645789-ba35-47c3-b5b5-83d607acaedd" providerId="ADAL" clId="{8B9D1143-17C5-40AB-9AC5-8DE2EC609E77}" dt="2023-12-11T11:10:27.047" v="1" actId="207"/>
            <ac:spMkLst>
              <pc:docMk/>
              <pc:sldMasterMk cId="959553057" sldId="2147483648"/>
              <pc:sldLayoutMk cId="2578791886" sldId="2147483676"/>
              <ac:spMk id="131" creationId="{70783E09-B545-4354-8077-E7451FD37E4A}"/>
            </ac:spMkLst>
          </pc:spChg>
        </pc:sldLayoutChg>
        <pc:sldLayoutChg chg="modSp">
          <pc:chgData name="Robyn Kelly (Cardiff and Vale UHB - Communication, Arts, Health Charity and Engagement)" userId="cf645789-ba35-47c3-b5b5-83d607acaedd" providerId="ADAL" clId="{8B9D1143-17C5-40AB-9AC5-8DE2EC609E77}" dt="2023-12-11T11:10:41.792" v="4" actId="207"/>
          <pc:sldLayoutMkLst>
            <pc:docMk/>
            <pc:sldMasterMk cId="959553057" sldId="2147483648"/>
            <pc:sldLayoutMk cId="2738691297" sldId="2147483677"/>
          </pc:sldLayoutMkLst>
          <pc:spChg chg="mod">
            <ac:chgData name="Robyn Kelly (Cardiff and Vale UHB - Communication, Arts, Health Charity and Engagement)" userId="cf645789-ba35-47c3-b5b5-83d607acaedd" providerId="ADAL" clId="{8B9D1143-17C5-40AB-9AC5-8DE2EC609E77}" dt="2023-12-11T11:10:41.792" v="4" actId="207"/>
            <ac:spMkLst>
              <pc:docMk/>
              <pc:sldMasterMk cId="959553057" sldId="2147483648"/>
              <pc:sldLayoutMk cId="2738691297" sldId="2147483677"/>
              <ac:spMk id="80" creationId="{CEDC08B1-C5E1-48DA-BE0F-6322F9AB757E}"/>
            </ac:spMkLst>
          </pc:spChg>
          <pc:spChg chg="mod">
            <ac:chgData name="Robyn Kelly (Cardiff and Vale UHB - Communication, Arts, Health Charity and Engagement)" userId="cf645789-ba35-47c3-b5b5-83d607acaedd" providerId="ADAL" clId="{8B9D1143-17C5-40AB-9AC5-8DE2EC609E77}" dt="2023-12-11T11:10:41.792" v="4" actId="207"/>
            <ac:spMkLst>
              <pc:docMk/>
              <pc:sldMasterMk cId="959553057" sldId="2147483648"/>
              <pc:sldLayoutMk cId="2738691297" sldId="2147483677"/>
              <ac:spMk id="96" creationId="{661250F1-3F84-4C9D-95FB-93EE2EBF2CF1}"/>
            </ac:spMkLst>
          </pc:spChg>
          <pc:spChg chg="mod">
            <ac:chgData name="Robyn Kelly (Cardiff and Vale UHB - Communication, Arts, Health Charity and Engagement)" userId="cf645789-ba35-47c3-b5b5-83d607acaedd" providerId="ADAL" clId="{8B9D1143-17C5-40AB-9AC5-8DE2EC609E77}" dt="2023-12-11T11:10:41.792" v="4" actId="207"/>
            <ac:spMkLst>
              <pc:docMk/>
              <pc:sldMasterMk cId="959553057" sldId="2147483648"/>
              <pc:sldLayoutMk cId="2738691297" sldId="2147483677"/>
              <ac:spMk id="97" creationId="{E08B33AD-7AF2-46AB-AEEA-4E72894FF238}"/>
            </ac:spMkLst>
          </pc:spChg>
          <pc:spChg chg="mod">
            <ac:chgData name="Robyn Kelly (Cardiff and Vale UHB - Communication, Arts, Health Charity and Engagement)" userId="cf645789-ba35-47c3-b5b5-83d607acaedd" providerId="ADAL" clId="{8B9D1143-17C5-40AB-9AC5-8DE2EC609E77}" dt="2023-12-11T11:10:41.792" v="4" actId="207"/>
            <ac:spMkLst>
              <pc:docMk/>
              <pc:sldMasterMk cId="959553057" sldId="2147483648"/>
              <pc:sldLayoutMk cId="2738691297" sldId="2147483677"/>
              <ac:spMk id="101" creationId="{E4744791-85EC-4A8F-9844-B6DA52DE49ED}"/>
            </ac:spMkLst>
          </pc:spChg>
          <pc:spChg chg="mod">
            <ac:chgData name="Robyn Kelly (Cardiff and Vale UHB - Communication, Arts, Health Charity and Engagement)" userId="cf645789-ba35-47c3-b5b5-83d607acaedd" providerId="ADAL" clId="{8B9D1143-17C5-40AB-9AC5-8DE2EC609E77}" dt="2023-12-11T11:10:41.792" v="4" actId="207"/>
            <ac:spMkLst>
              <pc:docMk/>
              <pc:sldMasterMk cId="959553057" sldId="2147483648"/>
              <pc:sldLayoutMk cId="2738691297" sldId="2147483677"/>
              <ac:spMk id="104" creationId="{0E1E92FB-14AB-4445-8711-C4D100E35FDC}"/>
            </ac:spMkLst>
          </pc:spChg>
          <pc:spChg chg="mod">
            <ac:chgData name="Robyn Kelly (Cardiff and Vale UHB - Communication, Arts, Health Charity and Engagement)" userId="cf645789-ba35-47c3-b5b5-83d607acaedd" providerId="ADAL" clId="{8B9D1143-17C5-40AB-9AC5-8DE2EC609E77}" dt="2023-12-11T11:10:41.792" v="4" actId="207"/>
            <ac:spMkLst>
              <pc:docMk/>
              <pc:sldMasterMk cId="959553057" sldId="2147483648"/>
              <pc:sldLayoutMk cId="2738691297" sldId="2147483677"/>
              <ac:spMk id="107" creationId="{41FAA3FD-EB43-4834-B6B4-2C4C70F2EAD0}"/>
            </ac:spMkLst>
          </pc:spChg>
        </pc:sldLayoutChg>
        <pc:sldLayoutChg chg="modSp">
          <pc:chgData name="Robyn Kelly (Cardiff and Vale UHB - Communication, Arts, Health Charity and Engagement)" userId="cf645789-ba35-47c3-b5b5-83d607acaedd" providerId="ADAL" clId="{8B9D1143-17C5-40AB-9AC5-8DE2EC609E77}" dt="2023-12-11T11:10:45.879" v="5" actId="207"/>
          <pc:sldLayoutMkLst>
            <pc:docMk/>
            <pc:sldMasterMk cId="959553057" sldId="2147483648"/>
            <pc:sldLayoutMk cId="307697479" sldId="2147483680"/>
          </pc:sldLayoutMkLst>
          <pc:spChg chg="mod">
            <ac:chgData name="Robyn Kelly (Cardiff and Vale UHB - Communication, Arts, Health Charity and Engagement)" userId="cf645789-ba35-47c3-b5b5-83d607acaedd" providerId="ADAL" clId="{8B9D1143-17C5-40AB-9AC5-8DE2EC609E77}" dt="2023-12-11T11:10:45.879" v="5" actId="207"/>
            <ac:spMkLst>
              <pc:docMk/>
              <pc:sldMasterMk cId="959553057" sldId="2147483648"/>
              <pc:sldLayoutMk cId="307697479" sldId="2147483680"/>
              <ac:spMk id="80" creationId="{CEDC08B1-C5E1-48DA-BE0F-6322F9AB757E}"/>
            </ac:spMkLst>
          </pc:spChg>
          <pc:spChg chg="mod">
            <ac:chgData name="Robyn Kelly (Cardiff and Vale UHB - Communication, Arts, Health Charity and Engagement)" userId="cf645789-ba35-47c3-b5b5-83d607acaedd" providerId="ADAL" clId="{8B9D1143-17C5-40AB-9AC5-8DE2EC609E77}" dt="2023-12-11T11:10:45.879" v="5" actId="207"/>
            <ac:spMkLst>
              <pc:docMk/>
              <pc:sldMasterMk cId="959553057" sldId="2147483648"/>
              <pc:sldLayoutMk cId="307697479" sldId="2147483680"/>
              <ac:spMk id="96" creationId="{661250F1-3F84-4C9D-95FB-93EE2EBF2CF1}"/>
            </ac:spMkLst>
          </pc:spChg>
          <pc:spChg chg="mod">
            <ac:chgData name="Robyn Kelly (Cardiff and Vale UHB - Communication, Arts, Health Charity and Engagement)" userId="cf645789-ba35-47c3-b5b5-83d607acaedd" providerId="ADAL" clId="{8B9D1143-17C5-40AB-9AC5-8DE2EC609E77}" dt="2023-12-11T11:10:45.879" v="5" actId="207"/>
            <ac:spMkLst>
              <pc:docMk/>
              <pc:sldMasterMk cId="959553057" sldId="2147483648"/>
              <pc:sldLayoutMk cId="307697479" sldId="2147483680"/>
              <ac:spMk id="97" creationId="{E08B33AD-7AF2-46AB-AEEA-4E72894FF238}"/>
            </ac:spMkLst>
          </pc:spChg>
          <pc:spChg chg="mod">
            <ac:chgData name="Robyn Kelly (Cardiff and Vale UHB - Communication, Arts, Health Charity and Engagement)" userId="cf645789-ba35-47c3-b5b5-83d607acaedd" providerId="ADAL" clId="{8B9D1143-17C5-40AB-9AC5-8DE2EC609E77}" dt="2023-12-11T11:10:45.879" v="5" actId="207"/>
            <ac:spMkLst>
              <pc:docMk/>
              <pc:sldMasterMk cId="959553057" sldId="2147483648"/>
              <pc:sldLayoutMk cId="307697479" sldId="2147483680"/>
              <ac:spMk id="101" creationId="{E4744791-85EC-4A8F-9844-B6DA52DE49ED}"/>
            </ac:spMkLst>
          </pc:spChg>
        </pc:sldLayoutChg>
        <pc:sldLayoutChg chg="modSp">
          <pc:chgData name="Robyn Kelly (Cardiff and Vale UHB - Communication, Arts, Health Charity and Engagement)" userId="cf645789-ba35-47c3-b5b5-83d607acaedd" providerId="ADAL" clId="{8B9D1143-17C5-40AB-9AC5-8DE2EC609E77}" dt="2023-12-11T11:10:31.991" v="2" actId="207"/>
          <pc:sldLayoutMkLst>
            <pc:docMk/>
            <pc:sldMasterMk cId="959553057" sldId="2147483648"/>
            <pc:sldLayoutMk cId="1217544957" sldId="2147483681"/>
          </pc:sldLayoutMkLst>
          <pc:spChg chg="mod">
            <ac:chgData name="Robyn Kelly (Cardiff and Vale UHB - Communication, Arts, Health Charity and Engagement)" userId="cf645789-ba35-47c3-b5b5-83d607acaedd" providerId="ADAL" clId="{8B9D1143-17C5-40AB-9AC5-8DE2EC609E77}" dt="2023-12-11T11:10:31.991" v="2" actId="207"/>
            <ac:spMkLst>
              <pc:docMk/>
              <pc:sldMasterMk cId="959553057" sldId="2147483648"/>
              <pc:sldLayoutMk cId="1217544957" sldId="2147483681"/>
              <ac:spMk id="77" creationId="{17ACE175-68C0-42E8-A9EE-DB567DF7405F}"/>
            </ac:spMkLst>
          </pc:spChg>
          <pc:spChg chg="mod">
            <ac:chgData name="Robyn Kelly (Cardiff and Vale UHB - Communication, Arts, Health Charity and Engagement)" userId="cf645789-ba35-47c3-b5b5-83d607acaedd" providerId="ADAL" clId="{8B9D1143-17C5-40AB-9AC5-8DE2EC609E77}" dt="2023-12-11T11:10:31.991" v="2" actId="207"/>
            <ac:spMkLst>
              <pc:docMk/>
              <pc:sldMasterMk cId="959553057" sldId="2147483648"/>
              <pc:sldLayoutMk cId="1217544957" sldId="2147483681"/>
              <ac:spMk id="80" creationId="{361462C1-F51E-4482-9CC2-D0C230C8EE04}"/>
            </ac:spMkLst>
          </pc:spChg>
          <pc:spChg chg="mod">
            <ac:chgData name="Robyn Kelly (Cardiff and Vale UHB - Communication, Arts, Health Charity and Engagement)" userId="cf645789-ba35-47c3-b5b5-83d607acaedd" providerId="ADAL" clId="{8B9D1143-17C5-40AB-9AC5-8DE2EC609E77}" dt="2023-12-11T11:10:31.991" v="2" actId="207"/>
            <ac:spMkLst>
              <pc:docMk/>
              <pc:sldMasterMk cId="959553057" sldId="2147483648"/>
              <pc:sldLayoutMk cId="1217544957" sldId="2147483681"/>
              <ac:spMk id="83" creationId="{FCBD6D95-E3D9-4A15-8241-DE62BBA51118}"/>
            </ac:spMkLst>
          </pc:spChg>
          <pc:spChg chg="mod">
            <ac:chgData name="Robyn Kelly (Cardiff and Vale UHB - Communication, Arts, Health Charity and Engagement)" userId="cf645789-ba35-47c3-b5b5-83d607acaedd" providerId="ADAL" clId="{8B9D1143-17C5-40AB-9AC5-8DE2EC609E77}" dt="2023-12-11T11:10:31.991" v="2" actId="207"/>
            <ac:spMkLst>
              <pc:docMk/>
              <pc:sldMasterMk cId="959553057" sldId="2147483648"/>
              <pc:sldLayoutMk cId="1217544957" sldId="2147483681"/>
              <ac:spMk id="86" creationId="{C7B10448-E840-4F4A-81CD-1782743300E8}"/>
            </ac:spMkLst>
          </pc:spChg>
          <pc:spChg chg="mod">
            <ac:chgData name="Robyn Kelly (Cardiff and Vale UHB - Communication, Arts, Health Charity and Engagement)" userId="cf645789-ba35-47c3-b5b5-83d607acaedd" providerId="ADAL" clId="{8B9D1143-17C5-40AB-9AC5-8DE2EC609E77}" dt="2023-12-11T11:10:31.991" v="2" actId="207"/>
            <ac:spMkLst>
              <pc:docMk/>
              <pc:sldMasterMk cId="959553057" sldId="2147483648"/>
              <pc:sldLayoutMk cId="1217544957" sldId="2147483681"/>
              <ac:spMk id="97" creationId="{E08B33AD-7AF2-46AB-AEEA-4E72894FF238}"/>
            </ac:spMkLst>
          </pc:spChg>
        </pc:sldLayoutChg>
        <pc:sldLayoutChg chg="modSp">
          <pc:chgData name="Robyn Kelly (Cardiff and Vale UHB - Communication, Arts, Health Charity and Engagement)" userId="cf645789-ba35-47c3-b5b5-83d607acaedd" providerId="ADAL" clId="{8B9D1143-17C5-40AB-9AC5-8DE2EC609E77}" dt="2023-12-11T11:10:36.271" v="3" actId="207"/>
          <pc:sldLayoutMkLst>
            <pc:docMk/>
            <pc:sldMasterMk cId="959553057" sldId="2147483648"/>
            <pc:sldLayoutMk cId="3374522657" sldId="2147483682"/>
          </pc:sldLayoutMkLst>
          <pc:spChg chg="mod">
            <ac:chgData name="Robyn Kelly (Cardiff and Vale UHB - Communication, Arts, Health Charity and Engagement)" userId="cf645789-ba35-47c3-b5b5-83d607acaedd" providerId="ADAL" clId="{8B9D1143-17C5-40AB-9AC5-8DE2EC609E77}" dt="2023-12-11T11:10:36.271" v="3" actId="207"/>
            <ac:spMkLst>
              <pc:docMk/>
              <pc:sldMasterMk cId="959553057" sldId="2147483648"/>
              <pc:sldLayoutMk cId="3374522657" sldId="2147483682"/>
              <ac:spMk id="89" creationId="{622DE855-CBBB-431D-82FE-441EE591C8CE}"/>
            </ac:spMkLst>
          </pc:spChg>
          <pc:spChg chg="mod">
            <ac:chgData name="Robyn Kelly (Cardiff and Vale UHB - Communication, Arts, Health Charity and Engagement)" userId="cf645789-ba35-47c3-b5b5-83d607acaedd" providerId="ADAL" clId="{8B9D1143-17C5-40AB-9AC5-8DE2EC609E77}" dt="2023-12-11T11:10:36.271" v="3" actId="207"/>
            <ac:spMkLst>
              <pc:docMk/>
              <pc:sldMasterMk cId="959553057" sldId="2147483648"/>
              <pc:sldLayoutMk cId="3374522657" sldId="2147483682"/>
              <ac:spMk id="92" creationId="{D173A09D-57A8-49DF-BB8F-3EE721B749D6}"/>
            </ac:spMkLst>
          </pc:spChg>
          <pc:spChg chg="mod">
            <ac:chgData name="Robyn Kelly (Cardiff and Vale UHB - Communication, Arts, Health Charity and Engagement)" userId="cf645789-ba35-47c3-b5b5-83d607acaedd" providerId="ADAL" clId="{8B9D1143-17C5-40AB-9AC5-8DE2EC609E77}" dt="2023-12-11T11:10:36.271" v="3" actId="207"/>
            <ac:spMkLst>
              <pc:docMk/>
              <pc:sldMasterMk cId="959553057" sldId="2147483648"/>
              <pc:sldLayoutMk cId="3374522657" sldId="2147483682"/>
              <ac:spMk id="96" creationId="{5A2BBAE9-BC53-4471-80E4-6A1DB9E19A81}"/>
            </ac:spMkLst>
          </pc:spChg>
          <pc:spChg chg="mod">
            <ac:chgData name="Robyn Kelly (Cardiff and Vale UHB - Communication, Arts, Health Charity and Engagement)" userId="cf645789-ba35-47c3-b5b5-83d607acaedd" providerId="ADAL" clId="{8B9D1143-17C5-40AB-9AC5-8DE2EC609E77}" dt="2023-12-11T11:10:36.271" v="3" actId="207"/>
            <ac:spMkLst>
              <pc:docMk/>
              <pc:sldMasterMk cId="959553057" sldId="2147483648"/>
              <pc:sldLayoutMk cId="3374522657" sldId="2147483682"/>
              <ac:spMk id="97" creationId="{E08B33AD-7AF2-46AB-AEEA-4E72894FF238}"/>
            </ac:spMkLst>
          </pc:spChg>
        </pc:sldLayoutChg>
        <pc:sldLayoutChg chg="delSp modSp">
          <pc:chgData name="Robyn Kelly (Cardiff and Vale UHB - Communication, Arts, Health Charity and Engagement)" userId="cf645789-ba35-47c3-b5b5-83d607acaedd" providerId="ADAL" clId="{8B9D1143-17C5-40AB-9AC5-8DE2EC609E77}" dt="2023-12-11T11:11:23.220" v="12" actId="1076"/>
          <pc:sldLayoutMkLst>
            <pc:docMk/>
            <pc:sldMasterMk cId="959553057" sldId="2147483648"/>
            <pc:sldLayoutMk cId="1896978060" sldId="2147483683"/>
          </pc:sldLayoutMkLst>
          <pc:spChg chg="del">
            <ac:chgData name="Robyn Kelly (Cardiff and Vale UHB - Communication, Arts, Health Charity and Engagement)" userId="cf645789-ba35-47c3-b5b5-83d607acaedd" providerId="ADAL" clId="{8B9D1143-17C5-40AB-9AC5-8DE2EC609E77}" dt="2023-12-11T11:10:56.465" v="6" actId="478"/>
            <ac:spMkLst>
              <pc:docMk/>
              <pc:sldMasterMk cId="959553057" sldId="2147483648"/>
              <pc:sldLayoutMk cId="1896978060" sldId="2147483683"/>
              <ac:spMk id="88" creationId="{2502E31D-25FF-4587-9049-67D190CFF2DD}"/>
            </ac:spMkLst>
          </pc:spChg>
          <pc:spChg chg="del">
            <ac:chgData name="Robyn Kelly (Cardiff and Vale UHB - Communication, Arts, Health Charity and Engagement)" userId="cf645789-ba35-47c3-b5b5-83d607acaedd" providerId="ADAL" clId="{8B9D1143-17C5-40AB-9AC5-8DE2EC609E77}" dt="2023-12-11T11:10:57.181" v="7" actId="478"/>
            <ac:spMkLst>
              <pc:docMk/>
              <pc:sldMasterMk cId="959553057" sldId="2147483648"/>
              <pc:sldLayoutMk cId="1896978060" sldId="2147483683"/>
              <ac:spMk id="89" creationId="{622DE855-CBBB-431D-82FE-441EE591C8CE}"/>
            </ac:spMkLst>
          </pc:spChg>
          <pc:spChg chg="del mod">
            <ac:chgData name="Robyn Kelly (Cardiff and Vale UHB - Communication, Arts, Health Charity and Engagement)" userId="cf645789-ba35-47c3-b5b5-83d607acaedd" providerId="ADAL" clId="{8B9D1143-17C5-40AB-9AC5-8DE2EC609E77}" dt="2023-12-11T11:10:58.565" v="9" actId="478"/>
            <ac:spMkLst>
              <pc:docMk/>
              <pc:sldMasterMk cId="959553057" sldId="2147483648"/>
              <pc:sldLayoutMk cId="1896978060" sldId="2147483683"/>
              <ac:spMk id="90" creationId="{ABFA8077-74B3-4FCC-BFFF-837D111DAE73}"/>
            </ac:spMkLst>
          </pc:spChg>
          <pc:spChg chg="mod">
            <ac:chgData name="Robyn Kelly (Cardiff and Vale UHB - Communication, Arts, Health Charity and Engagement)" userId="cf645789-ba35-47c3-b5b5-83d607acaedd" providerId="ADAL" clId="{8B9D1143-17C5-40AB-9AC5-8DE2EC609E77}" dt="2023-12-11T11:11:10.286" v="10" actId="1076"/>
            <ac:spMkLst>
              <pc:docMk/>
              <pc:sldMasterMk cId="959553057" sldId="2147483648"/>
              <pc:sldLayoutMk cId="1896978060" sldId="2147483683"/>
              <ac:spMk id="91" creationId="{61DC3ACE-DD9F-4589-B608-01C04C481001}"/>
            </ac:spMkLst>
          </pc:spChg>
          <pc:spChg chg="mod">
            <ac:chgData name="Robyn Kelly (Cardiff and Vale UHB - Communication, Arts, Health Charity and Engagement)" userId="cf645789-ba35-47c3-b5b5-83d607acaedd" providerId="ADAL" clId="{8B9D1143-17C5-40AB-9AC5-8DE2EC609E77}" dt="2023-12-11T11:11:10.286" v="10" actId="1076"/>
            <ac:spMkLst>
              <pc:docMk/>
              <pc:sldMasterMk cId="959553057" sldId="2147483648"/>
              <pc:sldLayoutMk cId="1896978060" sldId="2147483683"/>
              <ac:spMk id="92" creationId="{D173A09D-57A8-49DF-BB8F-3EE721B749D6}"/>
            </ac:spMkLst>
          </pc:spChg>
          <pc:spChg chg="mod">
            <ac:chgData name="Robyn Kelly (Cardiff and Vale UHB - Communication, Arts, Health Charity and Engagement)" userId="cf645789-ba35-47c3-b5b5-83d607acaedd" providerId="ADAL" clId="{8B9D1143-17C5-40AB-9AC5-8DE2EC609E77}" dt="2023-12-11T11:11:10.286" v="10" actId="1076"/>
            <ac:spMkLst>
              <pc:docMk/>
              <pc:sldMasterMk cId="959553057" sldId="2147483648"/>
              <pc:sldLayoutMk cId="1896978060" sldId="2147483683"/>
              <ac:spMk id="93" creationId="{9A28E689-4398-4208-82F6-074D1D6B3EFF}"/>
            </ac:spMkLst>
          </pc:spChg>
          <pc:spChg chg="mod">
            <ac:chgData name="Robyn Kelly (Cardiff and Vale UHB - Communication, Arts, Health Charity and Engagement)" userId="cf645789-ba35-47c3-b5b5-83d607acaedd" providerId="ADAL" clId="{8B9D1143-17C5-40AB-9AC5-8DE2EC609E77}" dt="2023-12-11T11:11:19.054" v="11" actId="1076"/>
            <ac:spMkLst>
              <pc:docMk/>
              <pc:sldMasterMk cId="959553057" sldId="2147483648"/>
              <pc:sldLayoutMk cId="1896978060" sldId="2147483683"/>
              <ac:spMk id="94" creationId="{08A3494C-38CB-411B-B146-7CDAF1D9734A}"/>
            </ac:spMkLst>
          </pc:spChg>
          <pc:spChg chg="mod">
            <ac:chgData name="Robyn Kelly (Cardiff and Vale UHB - Communication, Arts, Health Charity and Engagement)" userId="cf645789-ba35-47c3-b5b5-83d607acaedd" providerId="ADAL" clId="{8B9D1143-17C5-40AB-9AC5-8DE2EC609E77}" dt="2023-12-11T11:11:23.220" v="12" actId="1076"/>
            <ac:spMkLst>
              <pc:docMk/>
              <pc:sldMasterMk cId="959553057" sldId="2147483648"/>
              <pc:sldLayoutMk cId="1896978060" sldId="2147483683"/>
              <ac:spMk id="95" creationId="{A70A8B09-A3B5-4206-A7B7-01623DD6CDA2}"/>
            </ac:spMkLst>
          </pc:spChg>
          <pc:spChg chg="mod">
            <ac:chgData name="Robyn Kelly (Cardiff and Vale UHB - Communication, Arts, Health Charity and Engagement)" userId="cf645789-ba35-47c3-b5b5-83d607acaedd" providerId="ADAL" clId="{8B9D1143-17C5-40AB-9AC5-8DE2EC609E77}" dt="2023-12-11T11:11:23.220" v="12" actId="1076"/>
            <ac:spMkLst>
              <pc:docMk/>
              <pc:sldMasterMk cId="959553057" sldId="2147483648"/>
              <pc:sldLayoutMk cId="1896978060" sldId="2147483683"/>
              <ac:spMk id="96" creationId="{5A2BBAE9-BC53-4471-80E4-6A1DB9E19A81}"/>
            </ac:spMkLst>
          </pc:spChg>
          <pc:spChg chg="mod">
            <ac:chgData name="Robyn Kelly (Cardiff and Vale UHB - Communication, Arts, Health Charity and Engagement)" userId="cf645789-ba35-47c3-b5b5-83d607acaedd" providerId="ADAL" clId="{8B9D1143-17C5-40AB-9AC5-8DE2EC609E77}" dt="2023-12-11T11:11:19.054" v="11" actId="1076"/>
            <ac:spMkLst>
              <pc:docMk/>
              <pc:sldMasterMk cId="959553057" sldId="2147483648"/>
              <pc:sldLayoutMk cId="1896978060" sldId="2147483683"/>
              <ac:spMk id="97" creationId="{E08B33AD-7AF2-46AB-AEEA-4E72894FF238}"/>
            </ac:spMkLst>
          </pc:spChg>
          <pc:spChg chg="mod">
            <ac:chgData name="Robyn Kelly (Cardiff and Vale UHB - Communication, Arts, Health Charity and Engagement)" userId="cf645789-ba35-47c3-b5b5-83d607acaedd" providerId="ADAL" clId="{8B9D1143-17C5-40AB-9AC5-8DE2EC609E77}" dt="2023-12-11T11:11:19.054" v="11" actId="1076"/>
            <ac:spMkLst>
              <pc:docMk/>
              <pc:sldMasterMk cId="959553057" sldId="2147483648"/>
              <pc:sldLayoutMk cId="1896978060" sldId="2147483683"/>
              <ac:spMk id="98" creationId="{7B4403D0-58D7-46CF-B115-65F5B5710E78}"/>
            </ac:spMkLst>
          </pc:spChg>
          <pc:spChg chg="mod">
            <ac:chgData name="Robyn Kelly (Cardiff and Vale UHB - Communication, Arts, Health Charity and Engagement)" userId="cf645789-ba35-47c3-b5b5-83d607acaedd" providerId="ADAL" clId="{8B9D1143-17C5-40AB-9AC5-8DE2EC609E77}" dt="2023-12-11T11:11:23.220" v="12" actId="1076"/>
            <ac:spMkLst>
              <pc:docMk/>
              <pc:sldMasterMk cId="959553057" sldId="2147483648"/>
              <pc:sldLayoutMk cId="1896978060" sldId="2147483683"/>
              <ac:spMk id="99" creationId="{04317C4A-52A8-43DF-B00E-F6BB88F3B8AE}"/>
            </ac:spMkLst>
          </pc:spChg>
        </pc:sldLayoutChg>
      </pc:sldMasterChg>
    </pc:docChg>
  </pc:docChgLst>
  <pc:docChgLst>
    <pc:chgData name="Robyn Kelly (Cardiff and Vale UHB - Communication, Arts, Health Charity and Engagement)" userId="S::robyn.kelly2@wales.nhs.uk::cf645789-ba35-47c3-b5b5-83d607acaedd" providerId="AD" clId="Web-{E54497E7-92E6-C469-527B-13EA69D36661}"/>
    <pc:docChg chg="addSld delSld modSld">
      <pc:chgData name="Robyn Kelly (Cardiff and Vale UHB - Communication, Arts, Health Charity and Engagement)" userId="S::robyn.kelly2@wales.nhs.uk::cf645789-ba35-47c3-b5b5-83d607acaedd" providerId="AD" clId="Web-{E54497E7-92E6-C469-527B-13EA69D36661}" dt="2023-12-11T13:15:05.469" v="19"/>
      <pc:docMkLst>
        <pc:docMk/>
      </pc:docMkLst>
      <pc:sldChg chg="modSp">
        <pc:chgData name="Robyn Kelly (Cardiff and Vale UHB - Communication, Arts, Health Charity and Engagement)" userId="S::robyn.kelly2@wales.nhs.uk::cf645789-ba35-47c3-b5b5-83d607acaedd" providerId="AD" clId="Web-{E54497E7-92E6-C469-527B-13EA69D36661}" dt="2023-12-11T13:15:04.094" v="18" actId="20577"/>
        <pc:sldMkLst>
          <pc:docMk/>
          <pc:sldMk cId="2907940142" sldId="276"/>
        </pc:sldMkLst>
        <pc:spChg chg="mod">
          <ac:chgData name="Robyn Kelly (Cardiff and Vale UHB - Communication, Arts, Health Charity and Engagement)" userId="S::robyn.kelly2@wales.nhs.uk::cf645789-ba35-47c3-b5b5-83d607acaedd" providerId="AD" clId="Web-{E54497E7-92E6-C469-527B-13EA69D36661}" dt="2023-12-11T13:15:04.094" v="18" actId="20577"/>
          <ac:spMkLst>
            <pc:docMk/>
            <pc:sldMk cId="2907940142" sldId="276"/>
            <ac:spMk id="3" creationId="{83DAF914-71B8-44C3-AF78-53D5233BCD5B}"/>
          </ac:spMkLst>
        </pc:spChg>
        <pc:spChg chg="mod">
          <ac:chgData name="Robyn Kelly (Cardiff and Vale UHB - Communication, Arts, Health Charity and Engagement)" userId="S::robyn.kelly2@wales.nhs.uk::cf645789-ba35-47c3-b5b5-83d607acaedd" providerId="AD" clId="Web-{E54497E7-92E6-C469-527B-13EA69D36661}" dt="2023-12-11T13:15:02.969" v="13" actId="20577"/>
          <ac:spMkLst>
            <pc:docMk/>
            <pc:sldMk cId="2907940142" sldId="276"/>
            <ac:spMk id="4" creationId="{DA3C8341-607E-4997-8125-587E7E159D28}"/>
          </ac:spMkLst>
        </pc:spChg>
      </pc:sldChg>
      <pc:sldChg chg="new add del">
        <pc:chgData name="Robyn Kelly (Cardiff and Vale UHB - Communication, Arts, Health Charity and Engagement)" userId="S::robyn.kelly2@wales.nhs.uk::cf645789-ba35-47c3-b5b5-83d607acaedd" providerId="AD" clId="Web-{E54497E7-92E6-C469-527B-13EA69D36661}" dt="2023-12-11T13:15:05.469" v="19"/>
        <pc:sldMkLst>
          <pc:docMk/>
          <pc:sldMk cId="302914762" sldId="277"/>
        </pc:sldMkLst>
      </pc:sldChg>
      <pc:sldChg chg="new">
        <pc:chgData name="Robyn Kelly (Cardiff and Vale UHB - Communication, Arts, Health Charity and Engagement)" userId="S::robyn.kelly2@wales.nhs.uk::cf645789-ba35-47c3-b5b5-83d607acaedd" providerId="AD" clId="Web-{E54497E7-92E6-C469-527B-13EA69D36661}" dt="2023-12-11T13:11:16.870" v="1"/>
        <pc:sldMkLst>
          <pc:docMk/>
          <pc:sldMk cId="479392162" sldId="278"/>
        </pc:sldMkLst>
      </pc:sldChg>
    </pc:docChg>
  </pc:docChgLst>
  <pc:docChgLst>
    <pc:chgData name="Robyn Kelly" userId="cf645789-ba35-47c3-b5b5-83d607acaedd" providerId="ADAL" clId="{266DFA46-77F8-4EAD-9F4F-DA4966181A8E}"/>
    <pc:docChg chg="undo custSel addSld delSld modSld modMainMaster">
      <pc:chgData name="Robyn Kelly" userId="cf645789-ba35-47c3-b5b5-83d607acaedd" providerId="ADAL" clId="{266DFA46-77F8-4EAD-9F4F-DA4966181A8E}" dt="2023-10-31T09:27:37.783" v="103"/>
      <pc:docMkLst>
        <pc:docMk/>
      </pc:docMkLst>
      <pc:sldChg chg="addSp delSp modSp">
        <pc:chgData name="Robyn Kelly" userId="cf645789-ba35-47c3-b5b5-83d607acaedd" providerId="ADAL" clId="{266DFA46-77F8-4EAD-9F4F-DA4966181A8E}" dt="2023-10-31T09:19:13.058" v="44"/>
        <pc:sldMkLst>
          <pc:docMk/>
          <pc:sldMk cId="970978312" sldId="259"/>
        </pc:sldMkLst>
        <pc:spChg chg="del">
          <ac:chgData name="Robyn Kelly" userId="cf645789-ba35-47c3-b5b5-83d607acaedd" providerId="ADAL" clId="{266DFA46-77F8-4EAD-9F4F-DA4966181A8E}" dt="2023-10-31T09:19:13.058" v="44"/>
          <ac:spMkLst>
            <pc:docMk/>
            <pc:sldMk cId="970978312" sldId="259"/>
            <ac:spMk id="2" creationId="{75C837E6-8276-4D2B-86E1-E7B9DF54C981}"/>
          </ac:spMkLst>
        </pc:spChg>
        <pc:spChg chg="del">
          <ac:chgData name="Robyn Kelly" userId="cf645789-ba35-47c3-b5b5-83d607acaedd" providerId="ADAL" clId="{266DFA46-77F8-4EAD-9F4F-DA4966181A8E}" dt="2023-10-31T09:19:13.058" v="44"/>
          <ac:spMkLst>
            <pc:docMk/>
            <pc:sldMk cId="970978312" sldId="259"/>
            <ac:spMk id="3" creationId="{E6983FA8-0E20-4B0C-9CFC-11EC84AEDC37}"/>
          </ac:spMkLst>
        </pc:spChg>
        <pc:spChg chg="add mod">
          <ac:chgData name="Robyn Kelly" userId="cf645789-ba35-47c3-b5b5-83d607acaedd" providerId="ADAL" clId="{266DFA46-77F8-4EAD-9F4F-DA4966181A8E}" dt="2023-10-31T09:19:13.058" v="44"/>
          <ac:spMkLst>
            <pc:docMk/>
            <pc:sldMk cId="970978312" sldId="259"/>
            <ac:spMk id="4" creationId="{40E05DD2-6F95-4E51-875E-1DD1D9BE9F81}"/>
          </ac:spMkLst>
        </pc:spChg>
        <pc:spChg chg="add mod">
          <ac:chgData name="Robyn Kelly" userId="cf645789-ba35-47c3-b5b5-83d607acaedd" providerId="ADAL" clId="{266DFA46-77F8-4EAD-9F4F-DA4966181A8E}" dt="2023-10-31T09:19:13.058" v="44"/>
          <ac:spMkLst>
            <pc:docMk/>
            <pc:sldMk cId="970978312" sldId="259"/>
            <ac:spMk id="5" creationId="{4C1D44B9-6A18-4EA8-9335-584EECB4B8C1}"/>
          </ac:spMkLst>
        </pc:spChg>
        <pc:spChg chg="add mod">
          <ac:chgData name="Robyn Kelly" userId="cf645789-ba35-47c3-b5b5-83d607acaedd" providerId="ADAL" clId="{266DFA46-77F8-4EAD-9F4F-DA4966181A8E}" dt="2023-10-31T09:19:13.058" v="44"/>
          <ac:spMkLst>
            <pc:docMk/>
            <pc:sldMk cId="970978312" sldId="259"/>
            <ac:spMk id="6" creationId="{986E9707-BFC1-48D6-9DD1-B7CBCBCCB4B0}"/>
          </ac:spMkLst>
        </pc:spChg>
      </pc:sldChg>
      <pc:sldChg chg="addSp delSp modSp">
        <pc:chgData name="Robyn Kelly" userId="cf645789-ba35-47c3-b5b5-83d607acaedd" providerId="ADAL" clId="{266DFA46-77F8-4EAD-9F4F-DA4966181A8E}" dt="2023-10-31T09:19:18.227" v="45"/>
        <pc:sldMkLst>
          <pc:docMk/>
          <pc:sldMk cId="3352598602" sldId="260"/>
        </pc:sldMkLst>
        <pc:spChg chg="add mod">
          <ac:chgData name="Robyn Kelly" userId="cf645789-ba35-47c3-b5b5-83d607acaedd" providerId="ADAL" clId="{266DFA46-77F8-4EAD-9F4F-DA4966181A8E}" dt="2023-10-31T09:19:18.227" v="45"/>
          <ac:spMkLst>
            <pc:docMk/>
            <pc:sldMk cId="3352598602" sldId="260"/>
            <ac:spMk id="2" creationId="{C98131AA-60F3-402D-AF2A-BE50BA5A6818}"/>
          </ac:spMkLst>
        </pc:spChg>
        <pc:spChg chg="del">
          <ac:chgData name="Robyn Kelly" userId="cf645789-ba35-47c3-b5b5-83d607acaedd" providerId="ADAL" clId="{266DFA46-77F8-4EAD-9F4F-DA4966181A8E}" dt="2023-10-31T09:19:18.227" v="45"/>
          <ac:spMkLst>
            <pc:docMk/>
            <pc:sldMk cId="3352598602" sldId="260"/>
            <ac:spMk id="4" creationId="{885C9FC1-6996-468D-8310-C1F7FCFD771F}"/>
          </ac:spMkLst>
        </pc:spChg>
        <pc:spChg chg="add mod">
          <ac:chgData name="Robyn Kelly" userId="cf645789-ba35-47c3-b5b5-83d607acaedd" providerId="ADAL" clId="{266DFA46-77F8-4EAD-9F4F-DA4966181A8E}" dt="2023-10-31T09:19:18.227" v="45"/>
          <ac:spMkLst>
            <pc:docMk/>
            <pc:sldMk cId="3352598602" sldId="260"/>
            <ac:spMk id="6" creationId="{537668F0-4599-40A2-BB40-6E7CEC8B5EE6}"/>
          </ac:spMkLst>
        </pc:spChg>
      </pc:sldChg>
      <pc:sldChg chg="addSp delSp modSp add">
        <pc:chgData name="Robyn Kelly" userId="cf645789-ba35-47c3-b5b5-83d607acaedd" providerId="ADAL" clId="{266DFA46-77F8-4EAD-9F4F-DA4966181A8E}" dt="2023-10-31T09:27:12.360" v="100" actId="3680"/>
        <pc:sldMkLst>
          <pc:docMk/>
          <pc:sldMk cId="1928239644" sldId="273"/>
        </pc:sldMkLst>
        <pc:spChg chg="add">
          <ac:chgData name="Robyn Kelly" userId="cf645789-ba35-47c3-b5b5-83d607acaedd" providerId="ADAL" clId="{266DFA46-77F8-4EAD-9F4F-DA4966181A8E}" dt="2023-10-31T09:27:12.360" v="100" actId="3680"/>
          <ac:spMkLst>
            <pc:docMk/>
            <pc:sldMk cId="1928239644" sldId="273"/>
            <ac:spMk id="4" creationId="{EC5DFEC1-EBED-4872-8486-CB958CA8DD15}"/>
          </ac:spMkLst>
        </pc:spChg>
        <pc:graphicFrameChg chg="del mod">
          <ac:chgData name="Robyn Kelly" userId="cf645789-ba35-47c3-b5b5-83d607acaedd" providerId="ADAL" clId="{266DFA46-77F8-4EAD-9F4F-DA4966181A8E}" dt="2023-10-31T09:27:12.360" v="100" actId="3680"/>
          <ac:graphicFrameMkLst>
            <pc:docMk/>
            <pc:sldMk cId="1928239644" sldId="273"/>
            <ac:graphicFrameMk id="5" creationId="{3726E27B-7265-40E3-AFC5-8EC728177D5B}"/>
          </ac:graphicFrameMkLst>
        </pc:graphicFrameChg>
      </pc:sldChg>
      <pc:sldChg chg="add">
        <pc:chgData name="Robyn Kelly" userId="cf645789-ba35-47c3-b5b5-83d607acaedd" providerId="ADAL" clId="{266DFA46-77F8-4EAD-9F4F-DA4966181A8E}" dt="2023-10-31T09:27:28.479" v="101"/>
        <pc:sldMkLst>
          <pc:docMk/>
          <pc:sldMk cId="2643955724" sldId="274"/>
        </pc:sldMkLst>
      </pc:sldChg>
      <pc:sldChg chg="add">
        <pc:chgData name="Robyn Kelly" userId="cf645789-ba35-47c3-b5b5-83d607acaedd" providerId="ADAL" clId="{266DFA46-77F8-4EAD-9F4F-DA4966181A8E}" dt="2023-10-31T09:27:31.933" v="102"/>
        <pc:sldMkLst>
          <pc:docMk/>
          <pc:sldMk cId="3472571145" sldId="275"/>
        </pc:sldMkLst>
      </pc:sldChg>
      <pc:sldChg chg="add">
        <pc:chgData name="Robyn Kelly" userId="cf645789-ba35-47c3-b5b5-83d607acaedd" providerId="ADAL" clId="{266DFA46-77F8-4EAD-9F4F-DA4966181A8E}" dt="2023-10-31T09:27:37.783" v="103"/>
        <pc:sldMkLst>
          <pc:docMk/>
          <pc:sldMk cId="2907940142" sldId="276"/>
        </pc:sldMkLst>
      </pc:sldChg>
      <pc:sldMasterChg chg="modSldLayout">
        <pc:chgData name="Robyn Kelly" userId="cf645789-ba35-47c3-b5b5-83d607acaedd" providerId="ADAL" clId="{266DFA46-77F8-4EAD-9F4F-DA4966181A8E}" dt="2023-10-31T09:26:35.523" v="98" actId="14100"/>
        <pc:sldMasterMkLst>
          <pc:docMk/>
          <pc:sldMasterMk cId="959553057" sldId="2147483648"/>
        </pc:sldMasterMkLst>
        <pc:sldLayoutChg chg="addSp delSp modSp">
          <pc:chgData name="Robyn Kelly" userId="cf645789-ba35-47c3-b5b5-83d607acaedd" providerId="ADAL" clId="{266DFA46-77F8-4EAD-9F4F-DA4966181A8E}" dt="2023-10-31T09:17:57.026" v="43" actId="403"/>
          <pc:sldLayoutMkLst>
            <pc:docMk/>
            <pc:sldMasterMk cId="959553057" sldId="2147483648"/>
            <pc:sldLayoutMk cId="210039643" sldId="2147483665"/>
          </pc:sldLayoutMkLst>
          <pc:spChg chg="del">
            <ac:chgData name="Robyn Kelly" userId="cf645789-ba35-47c3-b5b5-83d607acaedd" providerId="ADAL" clId="{266DFA46-77F8-4EAD-9F4F-DA4966181A8E}" dt="2023-10-31T09:15:46.588" v="0" actId="478"/>
            <ac:spMkLst>
              <pc:docMk/>
              <pc:sldMasterMk cId="959553057" sldId="2147483648"/>
              <pc:sldLayoutMk cId="210039643" sldId="2147483665"/>
              <ac:spMk id="47" creationId="{CEE12BFF-4CEE-4F54-A04D-ABF62EBEFFF9}"/>
            </ac:spMkLst>
          </pc:spChg>
          <pc:spChg chg="add del mod">
            <ac:chgData name="Robyn Kelly" userId="cf645789-ba35-47c3-b5b5-83d607acaedd" providerId="ADAL" clId="{266DFA46-77F8-4EAD-9F4F-DA4966181A8E}" dt="2023-10-31T09:17:34.023" v="25" actId="478"/>
            <ac:spMkLst>
              <pc:docMk/>
              <pc:sldMasterMk cId="959553057" sldId="2147483648"/>
              <pc:sldLayoutMk cId="210039643" sldId="2147483665"/>
              <ac:spMk id="50" creationId="{F804C29D-B837-44A4-A6AD-B99EE213E160}"/>
            </ac:spMkLst>
          </pc:spChg>
          <pc:spChg chg="add mod">
            <ac:chgData name="Robyn Kelly" userId="cf645789-ba35-47c3-b5b5-83d607acaedd" providerId="ADAL" clId="{266DFA46-77F8-4EAD-9F4F-DA4966181A8E}" dt="2023-10-31T09:17:57.026" v="43" actId="403"/>
            <ac:spMkLst>
              <pc:docMk/>
              <pc:sldMasterMk cId="959553057" sldId="2147483648"/>
              <pc:sldLayoutMk cId="210039643" sldId="2147483665"/>
              <ac:spMk id="51" creationId="{BBE5E3F5-5760-4A9B-8ADB-3AC94244E407}"/>
            </ac:spMkLst>
          </pc:spChg>
        </pc:sldLayoutChg>
        <pc:sldLayoutChg chg="addSp delSp modSp">
          <pc:chgData name="Robyn Kelly" userId="cf645789-ba35-47c3-b5b5-83d607acaedd" providerId="ADAL" clId="{266DFA46-77F8-4EAD-9F4F-DA4966181A8E}" dt="2023-10-31T09:17:23.551" v="24" actId="12"/>
          <pc:sldLayoutMkLst>
            <pc:docMk/>
            <pc:sldMasterMk cId="959553057" sldId="2147483648"/>
            <pc:sldLayoutMk cId="2121076216" sldId="2147483667"/>
          </pc:sldLayoutMkLst>
          <pc:spChg chg="del mod">
            <ac:chgData name="Robyn Kelly" userId="cf645789-ba35-47c3-b5b5-83d607acaedd" providerId="ADAL" clId="{266DFA46-77F8-4EAD-9F4F-DA4966181A8E}" dt="2023-10-31T09:16:56.282" v="14" actId="478"/>
            <ac:spMkLst>
              <pc:docMk/>
              <pc:sldMasterMk cId="959553057" sldId="2147483648"/>
              <pc:sldLayoutMk cId="2121076216" sldId="2147483667"/>
              <ac:spMk id="42" creationId="{5B690223-9AF4-4B16-86F2-954FA91F02DD}"/>
            </ac:spMkLst>
          </pc:spChg>
          <pc:spChg chg="add mod">
            <ac:chgData name="Robyn Kelly" userId="cf645789-ba35-47c3-b5b5-83d607acaedd" providerId="ADAL" clId="{266DFA46-77F8-4EAD-9F4F-DA4966181A8E}" dt="2023-10-31T09:17:23.551" v="24" actId="12"/>
            <ac:spMkLst>
              <pc:docMk/>
              <pc:sldMasterMk cId="959553057" sldId="2147483648"/>
              <pc:sldLayoutMk cId="2121076216" sldId="2147483667"/>
              <ac:spMk id="46" creationId="{F6FB5C6C-BB61-4EBE-B246-729EC3AB509B}"/>
            </ac:spMkLst>
          </pc:spChg>
        </pc:sldLayoutChg>
        <pc:sldLayoutChg chg="modSp">
          <pc:chgData name="Robyn Kelly" userId="cf645789-ba35-47c3-b5b5-83d607acaedd" providerId="ADAL" clId="{266DFA46-77F8-4EAD-9F4F-DA4966181A8E}" dt="2023-10-31T09:20:50.210" v="49" actId="1076"/>
          <pc:sldLayoutMkLst>
            <pc:docMk/>
            <pc:sldMasterMk cId="959553057" sldId="2147483648"/>
            <pc:sldLayoutMk cId="2578791886" sldId="2147483676"/>
          </pc:sldLayoutMkLst>
          <pc:spChg chg="mod">
            <ac:chgData name="Robyn Kelly" userId="cf645789-ba35-47c3-b5b5-83d607acaedd" providerId="ADAL" clId="{266DFA46-77F8-4EAD-9F4F-DA4966181A8E}" dt="2023-10-31T09:20:50.210" v="49" actId="1076"/>
            <ac:spMkLst>
              <pc:docMk/>
              <pc:sldMasterMk cId="959553057" sldId="2147483648"/>
              <pc:sldLayoutMk cId="2578791886" sldId="2147483676"/>
              <ac:spMk id="94" creationId="{08A3494C-38CB-411B-B146-7CDAF1D9734A}"/>
            </ac:spMkLst>
          </pc:spChg>
        </pc:sldLayoutChg>
        <pc:sldLayoutChg chg="addSp delSp modSp">
          <pc:chgData name="Robyn Kelly" userId="cf645789-ba35-47c3-b5b5-83d607acaedd" providerId="ADAL" clId="{266DFA46-77F8-4EAD-9F4F-DA4966181A8E}" dt="2023-10-31T09:20:51.619" v="50" actId="478"/>
          <pc:sldLayoutMkLst>
            <pc:docMk/>
            <pc:sldMasterMk cId="959553057" sldId="2147483648"/>
            <pc:sldLayoutMk cId="2738691297" sldId="2147483677"/>
          </pc:sldLayoutMkLst>
          <pc:spChg chg="add del mod">
            <ac:chgData name="Robyn Kelly" userId="cf645789-ba35-47c3-b5b5-83d607acaedd" providerId="ADAL" clId="{266DFA46-77F8-4EAD-9F4F-DA4966181A8E}" dt="2023-10-31T09:20:51.619" v="50" actId="478"/>
            <ac:spMkLst>
              <pc:docMk/>
              <pc:sldMasterMk cId="959553057" sldId="2147483648"/>
              <pc:sldLayoutMk cId="2738691297" sldId="2147483677"/>
              <ac:spMk id="6" creationId="{80E10004-056C-4EA4-BB8D-0CAB7F7EBD02}"/>
            </ac:spMkLst>
          </pc:spChg>
          <pc:spChg chg="add del mod">
            <ac:chgData name="Robyn Kelly" userId="cf645789-ba35-47c3-b5b5-83d607acaedd" providerId="ADAL" clId="{266DFA46-77F8-4EAD-9F4F-DA4966181A8E}" dt="2023-10-31T09:20:51.619" v="50" actId="478"/>
            <ac:spMkLst>
              <pc:docMk/>
              <pc:sldMasterMk cId="959553057" sldId="2147483648"/>
              <pc:sldLayoutMk cId="2738691297" sldId="2147483677"/>
              <ac:spMk id="82" creationId="{EAA8D59A-5495-4AEB-BDC9-5B9D89C74773}"/>
            </ac:spMkLst>
          </pc:spChg>
          <pc:spChg chg="add del mod">
            <ac:chgData name="Robyn Kelly" userId="cf645789-ba35-47c3-b5b5-83d607acaedd" providerId="ADAL" clId="{266DFA46-77F8-4EAD-9F4F-DA4966181A8E}" dt="2023-10-31T09:20:51.619" v="50" actId="478"/>
            <ac:spMkLst>
              <pc:docMk/>
              <pc:sldMasterMk cId="959553057" sldId="2147483648"/>
              <pc:sldLayoutMk cId="2738691297" sldId="2147483677"/>
              <ac:spMk id="100" creationId="{D8787846-8AFF-42FB-9AAF-B3C798823EE0}"/>
            </ac:spMkLst>
          </pc:spChg>
          <pc:spChg chg="add del mod">
            <ac:chgData name="Robyn Kelly" userId="cf645789-ba35-47c3-b5b5-83d607acaedd" providerId="ADAL" clId="{266DFA46-77F8-4EAD-9F4F-DA4966181A8E}" dt="2023-10-31T09:20:51.619" v="50" actId="478"/>
            <ac:spMkLst>
              <pc:docMk/>
              <pc:sldMasterMk cId="959553057" sldId="2147483648"/>
              <pc:sldLayoutMk cId="2738691297" sldId="2147483677"/>
              <ac:spMk id="103" creationId="{B5C8DF14-CC80-4698-96A6-CA46E8D28C5E}"/>
            </ac:spMkLst>
          </pc:spChg>
          <pc:spChg chg="add del mod">
            <ac:chgData name="Robyn Kelly" userId="cf645789-ba35-47c3-b5b5-83d607acaedd" providerId="ADAL" clId="{266DFA46-77F8-4EAD-9F4F-DA4966181A8E}" dt="2023-10-31T09:20:51.619" v="50" actId="478"/>
            <ac:spMkLst>
              <pc:docMk/>
              <pc:sldMasterMk cId="959553057" sldId="2147483648"/>
              <pc:sldLayoutMk cId="2738691297" sldId="2147483677"/>
              <ac:spMk id="106" creationId="{A63CC1B3-F8BD-4E41-BBB0-541A722C40A9}"/>
            </ac:spMkLst>
          </pc:spChg>
          <pc:spChg chg="add del mod">
            <ac:chgData name="Robyn Kelly" userId="cf645789-ba35-47c3-b5b5-83d607acaedd" providerId="ADAL" clId="{266DFA46-77F8-4EAD-9F4F-DA4966181A8E}" dt="2023-10-31T09:20:51.619" v="50" actId="478"/>
            <ac:spMkLst>
              <pc:docMk/>
              <pc:sldMasterMk cId="959553057" sldId="2147483648"/>
              <pc:sldLayoutMk cId="2738691297" sldId="2147483677"/>
              <ac:spMk id="109" creationId="{7EE69044-4484-41FA-81D3-D97C51DE3E0D}"/>
            </ac:spMkLst>
          </pc:spChg>
        </pc:sldLayoutChg>
        <pc:sldLayoutChg chg="addSp delSp modSp">
          <pc:chgData name="Robyn Kelly" userId="cf645789-ba35-47c3-b5b5-83d607acaedd" providerId="ADAL" clId="{266DFA46-77F8-4EAD-9F4F-DA4966181A8E}" dt="2023-10-31T09:26:35.523" v="98" actId="14100"/>
          <pc:sldLayoutMkLst>
            <pc:docMk/>
            <pc:sldMasterMk cId="959553057" sldId="2147483648"/>
            <pc:sldLayoutMk cId="1725251699" sldId="2147483678"/>
          </pc:sldLayoutMkLst>
          <pc:spChg chg="add mod">
            <ac:chgData name="Robyn Kelly" userId="cf645789-ba35-47c3-b5b5-83d607acaedd" providerId="ADAL" clId="{266DFA46-77F8-4EAD-9F4F-DA4966181A8E}" dt="2023-10-31T09:26:35.523" v="98" actId="14100"/>
            <ac:spMkLst>
              <pc:docMk/>
              <pc:sldMasterMk cId="959553057" sldId="2147483648"/>
              <pc:sldLayoutMk cId="1725251699" sldId="2147483678"/>
              <ac:spMk id="46" creationId="{D8F50A62-E866-47F8-B955-BF0D8B24BB9E}"/>
            </ac:spMkLst>
          </pc:spChg>
          <pc:graphicFrameChg chg="del">
            <ac:chgData name="Robyn Kelly" userId="cf645789-ba35-47c3-b5b5-83d607acaedd" providerId="ADAL" clId="{266DFA46-77F8-4EAD-9F4F-DA4966181A8E}" dt="2023-10-31T09:26:17.719" v="94" actId="478"/>
            <ac:graphicFrameMkLst>
              <pc:docMk/>
              <pc:sldMasterMk cId="959553057" sldId="2147483648"/>
              <pc:sldLayoutMk cId="1725251699" sldId="2147483678"/>
              <ac:graphicFrameMk id="43" creationId="{51DEDB2B-9B1F-4894-943D-F7A8A43F7AC9}"/>
            </ac:graphicFrameMkLst>
          </pc:graphicFrameChg>
        </pc:sldLayoutChg>
        <pc:sldLayoutChg chg="delSp modSp">
          <pc:chgData name="Robyn Kelly" userId="cf645789-ba35-47c3-b5b5-83d607acaedd" providerId="ADAL" clId="{266DFA46-77F8-4EAD-9F4F-DA4966181A8E}" dt="2023-10-31T09:21:24.387" v="54" actId="14100"/>
          <pc:sldLayoutMkLst>
            <pc:docMk/>
            <pc:sldMasterMk cId="959553057" sldId="2147483648"/>
            <pc:sldLayoutMk cId="307697479" sldId="2147483680"/>
          </pc:sldLayoutMkLst>
          <pc:spChg chg="mod">
            <ac:chgData name="Robyn Kelly" userId="cf645789-ba35-47c3-b5b5-83d607acaedd" providerId="ADAL" clId="{266DFA46-77F8-4EAD-9F4F-DA4966181A8E}" dt="2023-10-31T09:21:24.387" v="54" actId="14100"/>
            <ac:spMkLst>
              <pc:docMk/>
              <pc:sldMasterMk cId="959553057" sldId="2147483648"/>
              <pc:sldLayoutMk cId="307697479" sldId="2147483680"/>
              <ac:spMk id="80" creationId="{CEDC08B1-C5E1-48DA-BE0F-6322F9AB757E}"/>
            </ac:spMkLst>
          </pc:spChg>
          <pc:spChg chg="mod">
            <ac:chgData name="Robyn Kelly" userId="cf645789-ba35-47c3-b5b5-83d607acaedd" providerId="ADAL" clId="{266DFA46-77F8-4EAD-9F4F-DA4966181A8E}" dt="2023-10-31T09:21:24.387" v="54" actId="14100"/>
            <ac:spMkLst>
              <pc:docMk/>
              <pc:sldMasterMk cId="959553057" sldId="2147483648"/>
              <pc:sldLayoutMk cId="307697479" sldId="2147483680"/>
              <ac:spMk id="81" creationId="{BF744BD0-05FD-474B-83B6-844A0C883CDA}"/>
            </ac:spMkLst>
          </pc:spChg>
          <pc:spChg chg="mod">
            <ac:chgData name="Robyn Kelly" userId="cf645789-ba35-47c3-b5b5-83d607acaedd" providerId="ADAL" clId="{266DFA46-77F8-4EAD-9F4F-DA4966181A8E}" dt="2023-10-31T09:21:17.116" v="53" actId="14100"/>
            <ac:spMkLst>
              <pc:docMk/>
              <pc:sldMasterMk cId="959553057" sldId="2147483648"/>
              <pc:sldLayoutMk cId="307697479" sldId="2147483680"/>
              <ac:spMk id="96" creationId="{661250F1-3F84-4C9D-95FB-93EE2EBF2CF1}"/>
            </ac:spMkLst>
          </pc:spChg>
          <pc:spChg chg="mod">
            <ac:chgData name="Robyn Kelly" userId="cf645789-ba35-47c3-b5b5-83d607acaedd" providerId="ADAL" clId="{266DFA46-77F8-4EAD-9F4F-DA4966181A8E}" dt="2023-10-31T09:21:24.387" v="54" actId="14100"/>
            <ac:spMkLst>
              <pc:docMk/>
              <pc:sldMasterMk cId="959553057" sldId="2147483648"/>
              <pc:sldLayoutMk cId="307697479" sldId="2147483680"/>
              <ac:spMk id="97" creationId="{E08B33AD-7AF2-46AB-AEEA-4E72894FF238}"/>
            </ac:spMkLst>
          </pc:spChg>
          <pc:spChg chg="mod">
            <ac:chgData name="Robyn Kelly" userId="cf645789-ba35-47c3-b5b5-83d607acaedd" providerId="ADAL" clId="{266DFA46-77F8-4EAD-9F4F-DA4966181A8E}" dt="2023-10-31T09:21:24.387" v="54" actId="14100"/>
            <ac:spMkLst>
              <pc:docMk/>
              <pc:sldMasterMk cId="959553057" sldId="2147483648"/>
              <pc:sldLayoutMk cId="307697479" sldId="2147483680"/>
              <ac:spMk id="98" creationId="{7B4403D0-58D7-46CF-B115-65F5B5710E78}"/>
            </ac:spMkLst>
          </pc:spChg>
          <pc:spChg chg="mod">
            <ac:chgData name="Robyn Kelly" userId="cf645789-ba35-47c3-b5b5-83d607acaedd" providerId="ADAL" clId="{266DFA46-77F8-4EAD-9F4F-DA4966181A8E}" dt="2023-10-31T09:21:17.116" v="53" actId="14100"/>
            <ac:spMkLst>
              <pc:docMk/>
              <pc:sldMasterMk cId="959553057" sldId="2147483648"/>
              <pc:sldLayoutMk cId="307697479" sldId="2147483680"/>
              <ac:spMk id="99" creationId="{4994A777-95BC-4448-8513-54785301A003}"/>
            </ac:spMkLst>
          </pc:spChg>
          <pc:spChg chg="mod">
            <ac:chgData name="Robyn Kelly" userId="cf645789-ba35-47c3-b5b5-83d607acaedd" providerId="ADAL" clId="{266DFA46-77F8-4EAD-9F4F-DA4966181A8E}" dt="2023-10-31T09:21:10.979" v="52" actId="1076"/>
            <ac:spMkLst>
              <pc:docMk/>
              <pc:sldMasterMk cId="959553057" sldId="2147483648"/>
              <pc:sldLayoutMk cId="307697479" sldId="2147483680"/>
              <ac:spMk id="100" creationId="{D8787846-8AFF-42FB-9AAF-B3C798823EE0}"/>
            </ac:spMkLst>
          </pc:spChg>
          <pc:spChg chg="mod">
            <ac:chgData name="Robyn Kelly" userId="cf645789-ba35-47c3-b5b5-83d607acaedd" providerId="ADAL" clId="{266DFA46-77F8-4EAD-9F4F-DA4966181A8E}" dt="2023-10-31T09:21:17.116" v="53" actId="14100"/>
            <ac:spMkLst>
              <pc:docMk/>
              <pc:sldMasterMk cId="959553057" sldId="2147483648"/>
              <pc:sldLayoutMk cId="307697479" sldId="2147483680"/>
              <ac:spMk id="101" creationId="{E4744791-85EC-4A8F-9844-B6DA52DE49ED}"/>
            </ac:spMkLst>
          </pc:spChg>
          <pc:spChg chg="mod">
            <ac:chgData name="Robyn Kelly" userId="cf645789-ba35-47c3-b5b5-83d607acaedd" providerId="ADAL" clId="{266DFA46-77F8-4EAD-9F4F-DA4966181A8E}" dt="2023-10-31T09:21:17.116" v="53" actId="14100"/>
            <ac:spMkLst>
              <pc:docMk/>
              <pc:sldMasterMk cId="959553057" sldId="2147483648"/>
              <pc:sldLayoutMk cId="307697479" sldId="2147483680"/>
              <ac:spMk id="102" creationId="{C9BC92F2-D166-4C77-9146-C242A05B8BAC}"/>
            </ac:spMkLst>
          </pc:spChg>
          <pc:spChg chg="mod">
            <ac:chgData name="Robyn Kelly" userId="cf645789-ba35-47c3-b5b5-83d607acaedd" providerId="ADAL" clId="{266DFA46-77F8-4EAD-9F4F-DA4966181A8E}" dt="2023-10-31T09:21:10.979" v="52" actId="1076"/>
            <ac:spMkLst>
              <pc:docMk/>
              <pc:sldMasterMk cId="959553057" sldId="2147483648"/>
              <pc:sldLayoutMk cId="307697479" sldId="2147483680"/>
              <ac:spMk id="103" creationId="{B5C8DF14-CC80-4698-96A6-CA46E8D28C5E}"/>
            </ac:spMkLst>
          </pc:spChg>
          <pc:spChg chg="del">
            <ac:chgData name="Robyn Kelly" userId="cf645789-ba35-47c3-b5b5-83d607acaedd" providerId="ADAL" clId="{266DFA46-77F8-4EAD-9F4F-DA4966181A8E}" dt="2023-10-31T09:21:05.305" v="51" actId="478"/>
            <ac:spMkLst>
              <pc:docMk/>
              <pc:sldMasterMk cId="959553057" sldId="2147483648"/>
              <pc:sldLayoutMk cId="307697479" sldId="2147483680"/>
              <ac:spMk id="104" creationId="{0E1E92FB-14AB-4445-8711-C4D100E35FDC}"/>
            </ac:spMkLst>
          </pc:spChg>
          <pc:spChg chg="del">
            <ac:chgData name="Robyn Kelly" userId="cf645789-ba35-47c3-b5b5-83d607acaedd" providerId="ADAL" clId="{266DFA46-77F8-4EAD-9F4F-DA4966181A8E}" dt="2023-10-31T09:21:05.305" v="51" actId="478"/>
            <ac:spMkLst>
              <pc:docMk/>
              <pc:sldMasterMk cId="959553057" sldId="2147483648"/>
              <pc:sldLayoutMk cId="307697479" sldId="2147483680"/>
              <ac:spMk id="105" creationId="{0299DBC2-1788-4ECB-AE28-D831792DB932}"/>
            </ac:spMkLst>
          </pc:spChg>
          <pc:spChg chg="del">
            <ac:chgData name="Robyn Kelly" userId="cf645789-ba35-47c3-b5b5-83d607acaedd" providerId="ADAL" clId="{266DFA46-77F8-4EAD-9F4F-DA4966181A8E}" dt="2023-10-31T09:21:05.305" v="51" actId="478"/>
            <ac:spMkLst>
              <pc:docMk/>
              <pc:sldMasterMk cId="959553057" sldId="2147483648"/>
              <pc:sldLayoutMk cId="307697479" sldId="2147483680"/>
              <ac:spMk id="106" creationId="{A63CC1B3-F8BD-4E41-BBB0-541A722C40A9}"/>
            </ac:spMkLst>
          </pc:spChg>
          <pc:spChg chg="del">
            <ac:chgData name="Robyn Kelly" userId="cf645789-ba35-47c3-b5b5-83d607acaedd" providerId="ADAL" clId="{266DFA46-77F8-4EAD-9F4F-DA4966181A8E}" dt="2023-10-31T09:21:05.305" v="51" actId="478"/>
            <ac:spMkLst>
              <pc:docMk/>
              <pc:sldMasterMk cId="959553057" sldId="2147483648"/>
              <pc:sldLayoutMk cId="307697479" sldId="2147483680"/>
              <ac:spMk id="107" creationId="{41FAA3FD-EB43-4834-B6B4-2C4C70F2EAD0}"/>
            </ac:spMkLst>
          </pc:spChg>
          <pc:spChg chg="del">
            <ac:chgData name="Robyn Kelly" userId="cf645789-ba35-47c3-b5b5-83d607acaedd" providerId="ADAL" clId="{266DFA46-77F8-4EAD-9F4F-DA4966181A8E}" dt="2023-10-31T09:21:05.305" v="51" actId="478"/>
            <ac:spMkLst>
              <pc:docMk/>
              <pc:sldMasterMk cId="959553057" sldId="2147483648"/>
              <pc:sldLayoutMk cId="307697479" sldId="2147483680"/>
              <ac:spMk id="108" creationId="{C1B1B37F-E7E1-43E6-9B1F-4BAA971D68E4}"/>
            </ac:spMkLst>
          </pc:spChg>
          <pc:spChg chg="del">
            <ac:chgData name="Robyn Kelly" userId="cf645789-ba35-47c3-b5b5-83d607acaedd" providerId="ADAL" clId="{266DFA46-77F8-4EAD-9F4F-DA4966181A8E}" dt="2023-10-31T09:21:05.305" v="51" actId="478"/>
            <ac:spMkLst>
              <pc:docMk/>
              <pc:sldMasterMk cId="959553057" sldId="2147483648"/>
              <pc:sldLayoutMk cId="307697479" sldId="2147483680"/>
              <ac:spMk id="109" creationId="{7EE69044-4484-41FA-81D3-D97C51DE3E0D}"/>
            </ac:spMkLst>
          </pc:spChg>
        </pc:sldLayoutChg>
        <pc:sldLayoutChg chg="addSp delSp modSp">
          <pc:chgData name="Robyn Kelly" userId="cf645789-ba35-47c3-b5b5-83d607acaedd" providerId="ADAL" clId="{266DFA46-77F8-4EAD-9F4F-DA4966181A8E}" dt="2023-10-31T09:24:22.077" v="74" actId="408"/>
          <pc:sldLayoutMkLst>
            <pc:docMk/>
            <pc:sldMasterMk cId="959553057" sldId="2147483648"/>
            <pc:sldLayoutMk cId="1217544957" sldId="2147483681"/>
          </pc:sldLayoutMkLst>
          <pc:spChg chg="add mod">
            <ac:chgData name="Robyn Kelly" userId="cf645789-ba35-47c3-b5b5-83d607acaedd" providerId="ADAL" clId="{266DFA46-77F8-4EAD-9F4F-DA4966181A8E}" dt="2023-10-31T09:23:45.493" v="71" actId="408"/>
            <ac:spMkLst>
              <pc:docMk/>
              <pc:sldMasterMk cId="959553057" sldId="2147483648"/>
              <pc:sldLayoutMk cId="1217544957" sldId="2147483681"/>
              <ac:spMk id="76" creationId="{9BCB5F69-9A3E-4240-9CB5-82201F5AE9D8}"/>
            </ac:spMkLst>
          </pc:spChg>
          <pc:spChg chg="add mod">
            <ac:chgData name="Robyn Kelly" userId="cf645789-ba35-47c3-b5b5-83d607acaedd" providerId="ADAL" clId="{266DFA46-77F8-4EAD-9F4F-DA4966181A8E}" dt="2023-10-31T09:23:58.204" v="72" actId="408"/>
            <ac:spMkLst>
              <pc:docMk/>
              <pc:sldMasterMk cId="959553057" sldId="2147483648"/>
              <pc:sldLayoutMk cId="1217544957" sldId="2147483681"/>
              <ac:spMk id="77" creationId="{17ACE175-68C0-42E8-A9EE-DB567DF7405F}"/>
            </ac:spMkLst>
          </pc:spChg>
          <pc:spChg chg="add mod">
            <ac:chgData name="Robyn Kelly" userId="cf645789-ba35-47c3-b5b5-83d607acaedd" providerId="ADAL" clId="{266DFA46-77F8-4EAD-9F4F-DA4966181A8E}" dt="2023-10-31T09:24:22.077" v="74" actId="408"/>
            <ac:spMkLst>
              <pc:docMk/>
              <pc:sldMasterMk cId="959553057" sldId="2147483648"/>
              <pc:sldLayoutMk cId="1217544957" sldId="2147483681"/>
              <ac:spMk id="78" creationId="{7503652F-3DC0-4D73-B772-55A627B010C8}"/>
            </ac:spMkLst>
          </pc:spChg>
          <pc:spChg chg="add mod">
            <ac:chgData name="Robyn Kelly" userId="cf645789-ba35-47c3-b5b5-83d607acaedd" providerId="ADAL" clId="{266DFA46-77F8-4EAD-9F4F-DA4966181A8E}" dt="2023-10-31T09:23:45.493" v="71" actId="408"/>
            <ac:spMkLst>
              <pc:docMk/>
              <pc:sldMasterMk cId="959553057" sldId="2147483648"/>
              <pc:sldLayoutMk cId="1217544957" sldId="2147483681"/>
              <ac:spMk id="79" creationId="{C7B0EA15-B143-4595-B300-DE02C83F1FCC}"/>
            </ac:spMkLst>
          </pc:spChg>
          <pc:spChg chg="add mod">
            <ac:chgData name="Robyn Kelly" userId="cf645789-ba35-47c3-b5b5-83d607acaedd" providerId="ADAL" clId="{266DFA46-77F8-4EAD-9F4F-DA4966181A8E}" dt="2023-10-31T09:23:58.204" v="72" actId="408"/>
            <ac:spMkLst>
              <pc:docMk/>
              <pc:sldMasterMk cId="959553057" sldId="2147483648"/>
              <pc:sldLayoutMk cId="1217544957" sldId="2147483681"/>
              <ac:spMk id="80" creationId="{361462C1-F51E-4482-9CC2-D0C230C8EE04}"/>
            </ac:spMkLst>
          </pc:spChg>
          <pc:spChg chg="add mod">
            <ac:chgData name="Robyn Kelly" userId="cf645789-ba35-47c3-b5b5-83d607acaedd" providerId="ADAL" clId="{266DFA46-77F8-4EAD-9F4F-DA4966181A8E}" dt="2023-10-31T09:24:22.077" v="74" actId="408"/>
            <ac:spMkLst>
              <pc:docMk/>
              <pc:sldMasterMk cId="959553057" sldId="2147483648"/>
              <pc:sldLayoutMk cId="1217544957" sldId="2147483681"/>
              <ac:spMk id="81" creationId="{28EC53D5-3B64-4085-B1E8-112775872025}"/>
            </ac:spMkLst>
          </pc:spChg>
          <pc:spChg chg="add mod">
            <ac:chgData name="Robyn Kelly" userId="cf645789-ba35-47c3-b5b5-83d607acaedd" providerId="ADAL" clId="{266DFA46-77F8-4EAD-9F4F-DA4966181A8E}" dt="2023-10-31T09:23:45.493" v="71" actId="408"/>
            <ac:spMkLst>
              <pc:docMk/>
              <pc:sldMasterMk cId="959553057" sldId="2147483648"/>
              <pc:sldLayoutMk cId="1217544957" sldId="2147483681"/>
              <ac:spMk id="82" creationId="{C4AD34E7-D82C-4979-9075-C3C21CD1B34E}"/>
            </ac:spMkLst>
          </pc:spChg>
          <pc:spChg chg="add mod">
            <ac:chgData name="Robyn Kelly" userId="cf645789-ba35-47c3-b5b5-83d607acaedd" providerId="ADAL" clId="{266DFA46-77F8-4EAD-9F4F-DA4966181A8E}" dt="2023-10-31T09:23:58.204" v="72" actId="408"/>
            <ac:spMkLst>
              <pc:docMk/>
              <pc:sldMasterMk cId="959553057" sldId="2147483648"/>
              <pc:sldLayoutMk cId="1217544957" sldId="2147483681"/>
              <ac:spMk id="83" creationId="{FCBD6D95-E3D9-4A15-8241-DE62BBA51118}"/>
            </ac:spMkLst>
          </pc:spChg>
          <pc:spChg chg="add mod">
            <ac:chgData name="Robyn Kelly" userId="cf645789-ba35-47c3-b5b5-83d607acaedd" providerId="ADAL" clId="{266DFA46-77F8-4EAD-9F4F-DA4966181A8E}" dt="2023-10-31T09:24:22.077" v="74" actId="408"/>
            <ac:spMkLst>
              <pc:docMk/>
              <pc:sldMasterMk cId="959553057" sldId="2147483648"/>
              <pc:sldLayoutMk cId="1217544957" sldId="2147483681"/>
              <ac:spMk id="84" creationId="{088CA92D-4E20-4D3E-9819-4F0935B67716}"/>
            </ac:spMkLst>
          </pc:spChg>
          <pc:spChg chg="add mod">
            <ac:chgData name="Robyn Kelly" userId="cf645789-ba35-47c3-b5b5-83d607acaedd" providerId="ADAL" clId="{266DFA46-77F8-4EAD-9F4F-DA4966181A8E}" dt="2023-10-31T09:23:45.493" v="71" actId="408"/>
            <ac:spMkLst>
              <pc:docMk/>
              <pc:sldMasterMk cId="959553057" sldId="2147483648"/>
              <pc:sldLayoutMk cId="1217544957" sldId="2147483681"/>
              <ac:spMk id="85" creationId="{2D0FFED0-2697-4B1A-8E0B-C57C23D4EA29}"/>
            </ac:spMkLst>
          </pc:spChg>
          <pc:spChg chg="add mod">
            <ac:chgData name="Robyn Kelly" userId="cf645789-ba35-47c3-b5b5-83d607acaedd" providerId="ADAL" clId="{266DFA46-77F8-4EAD-9F4F-DA4966181A8E}" dt="2023-10-31T09:23:58.204" v="72" actId="408"/>
            <ac:spMkLst>
              <pc:docMk/>
              <pc:sldMasterMk cId="959553057" sldId="2147483648"/>
              <pc:sldLayoutMk cId="1217544957" sldId="2147483681"/>
              <ac:spMk id="86" creationId="{C7B10448-E840-4F4A-81CD-1782743300E8}"/>
            </ac:spMkLst>
          </pc:spChg>
          <pc:spChg chg="add mod">
            <ac:chgData name="Robyn Kelly" userId="cf645789-ba35-47c3-b5b5-83d607acaedd" providerId="ADAL" clId="{266DFA46-77F8-4EAD-9F4F-DA4966181A8E}" dt="2023-10-31T09:24:22.077" v="74" actId="408"/>
            <ac:spMkLst>
              <pc:docMk/>
              <pc:sldMasterMk cId="959553057" sldId="2147483648"/>
              <pc:sldLayoutMk cId="1217544957" sldId="2147483681"/>
              <ac:spMk id="87" creationId="{8340D783-F581-4EB2-B2A0-05DDF7856A5E}"/>
            </ac:spMkLst>
          </pc:spChg>
          <pc:spChg chg="mod">
            <ac:chgData name="Robyn Kelly" userId="cf645789-ba35-47c3-b5b5-83d607acaedd" providerId="ADAL" clId="{266DFA46-77F8-4EAD-9F4F-DA4966181A8E}" dt="2023-10-31T09:23:45.493" v="71" actId="408"/>
            <ac:spMkLst>
              <pc:docMk/>
              <pc:sldMasterMk cId="959553057" sldId="2147483648"/>
              <pc:sldLayoutMk cId="1217544957" sldId="2147483681"/>
              <ac:spMk id="94" creationId="{08A3494C-38CB-411B-B146-7CDAF1D9734A}"/>
            </ac:spMkLst>
          </pc:spChg>
          <pc:spChg chg="mod">
            <ac:chgData name="Robyn Kelly" userId="cf645789-ba35-47c3-b5b5-83d607acaedd" providerId="ADAL" clId="{266DFA46-77F8-4EAD-9F4F-DA4966181A8E}" dt="2023-10-31T09:23:58.204" v="72" actId="408"/>
            <ac:spMkLst>
              <pc:docMk/>
              <pc:sldMasterMk cId="959553057" sldId="2147483648"/>
              <pc:sldLayoutMk cId="1217544957" sldId="2147483681"/>
              <ac:spMk id="97" creationId="{E08B33AD-7AF2-46AB-AEEA-4E72894FF238}"/>
            </ac:spMkLst>
          </pc:spChg>
          <pc:spChg chg="mod">
            <ac:chgData name="Robyn Kelly" userId="cf645789-ba35-47c3-b5b5-83d607acaedd" providerId="ADAL" clId="{266DFA46-77F8-4EAD-9F4F-DA4966181A8E}" dt="2023-10-31T09:24:22.077" v="74" actId="408"/>
            <ac:spMkLst>
              <pc:docMk/>
              <pc:sldMasterMk cId="959553057" sldId="2147483648"/>
              <pc:sldLayoutMk cId="1217544957" sldId="2147483681"/>
              <ac:spMk id="98" creationId="{7B4403D0-58D7-46CF-B115-65F5B5710E78}"/>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15" creationId="{6808569D-9492-4BF8-A727-145FE7C81EEF}"/>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16" creationId="{AC9D9B1F-3A70-4CB6-A57E-D7EDF67288B7}"/>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17" creationId="{9CD57E78-F9B5-4511-924A-CDA2E7175E2C}"/>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18" creationId="{A2FE6113-DBCC-4B74-B4D5-67FE165E8F57}"/>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19" creationId="{F64AF90E-D3F9-4EA8-A6AB-1FF7B48B9484}"/>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20" creationId="{32AB9437-84E4-42EA-9A8E-0F1F48E550B8}"/>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24" creationId="{EFC6FC2D-5D84-44FB-8570-BEF9C0677FB3}"/>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25" creationId="{5461CBE1-717C-440F-92ED-230747ECFDFA}"/>
            </ac:spMkLst>
          </pc:spChg>
          <pc:spChg chg="del mod">
            <ac:chgData name="Robyn Kelly" userId="cf645789-ba35-47c3-b5b5-83d607acaedd" providerId="ADAL" clId="{266DFA46-77F8-4EAD-9F4F-DA4966181A8E}" dt="2023-10-31T09:23:06.978" v="64" actId="478"/>
            <ac:spMkLst>
              <pc:docMk/>
              <pc:sldMasterMk cId="959553057" sldId="2147483648"/>
              <pc:sldLayoutMk cId="1217544957" sldId="2147483681"/>
              <ac:spMk id="126" creationId="{4B80A013-6C28-4222-95DA-3184B611DC1A}"/>
            </ac:spMkLst>
          </pc:spChg>
          <pc:spChg chg="del mod">
            <ac:chgData name="Robyn Kelly" userId="cf645789-ba35-47c3-b5b5-83d607acaedd" providerId="ADAL" clId="{266DFA46-77F8-4EAD-9F4F-DA4966181A8E}" dt="2023-10-31T09:22:52.397" v="61" actId="478"/>
            <ac:spMkLst>
              <pc:docMk/>
              <pc:sldMasterMk cId="959553057" sldId="2147483648"/>
              <pc:sldLayoutMk cId="1217544957" sldId="2147483681"/>
              <ac:spMk id="127" creationId="{B9F806BD-F0AF-4925-ADCC-BA791C7D2260}"/>
            </ac:spMkLst>
          </pc:spChg>
          <pc:spChg chg="del mod">
            <ac:chgData name="Robyn Kelly" userId="cf645789-ba35-47c3-b5b5-83d607acaedd" providerId="ADAL" clId="{266DFA46-77F8-4EAD-9F4F-DA4966181A8E}" dt="2023-10-31T09:22:52.397" v="61" actId="478"/>
            <ac:spMkLst>
              <pc:docMk/>
              <pc:sldMasterMk cId="959553057" sldId="2147483648"/>
              <pc:sldLayoutMk cId="1217544957" sldId="2147483681"/>
              <ac:spMk id="128" creationId="{4894F232-F35E-4DD8-9ED7-FE2FD738BB90}"/>
            </ac:spMkLst>
          </pc:spChg>
          <pc:spChg chg="del mod">
            <ac:chgData name="Robyn Kelly" userId="cf645789-ba35-47c3-b5b5-83d607acaedd" providerId="ADAL" clId="{266DFA46-77F8-4EAD-9F4F-DA4966181A8E}" dt="2023-10-31T09:22:52.397" v="61" actId="478"/>
            <ac:spMkLst>
              <pc:docMk/>
              <pc:sldMasterMk cId="959553057" sldId="2147483648"/>
              <pc:sldLayoutMk cId="1217544957" sldId="2147483681"/>
              <ac:spMk id="129" creationId="{C8B89427-B8A4-4AAB-BA4E-BE2A459DD117}"/>
            </ac:spMkLst>
          </pc:spChg>
          <pc:spChg chg="del">
            <ac:chgData name="Robyn Kelly" userId="cf645789-ba35-47c3-b5b5-83d607acaedd" providerId="ADAL" clId="{266DFA46-77F8-4EAD-9F4F-DA4966181A8E}" dt="2023-10-31T09:21:41.069" v="55" actId="478"/>
            <ac:spMkLst>
              <pc:docMk/>
              <pc:sldMasterMk cId="959553057" sldId="2147483648"/>
              <pc:sldLayoutMk cId="1217544957" sldId="2147483681"/>
              <ac:spMk id="130" creationId="{72E22835-340F-4F30-B6C9-6FEBB9FAF677}"/>
            </ac:spMkLst>
          </pc:spChg>
          <pc:spChg chg="del">
            <ac:chgData name="Robyn Kelly" userId="cf645789-ba35-47c3-b5b5-83d607acaedd" providerId="ADAL" clId="{266DFA46-77F8-4EAD-9F4F-DA4966181A8E}" dt="2023-10-31T09:21:41.069" v="55" actId="478"/>
            <ac:spMkLst>
              <pc:docMk/>
              <pc:sldMasterMk cId="959553057" sldId="2147483648"/>
              <pc:sldLayoutMk cId="1217544957" sldId="2147483681"/>
              <ac:spMk id="131" creationId="{70783E09-B545-4354-8077-E7451FD37E4A}"/>
            </ac:spMkLst>
          </pc:spChg>
          <pc:spChg chg="del">
            <ac:chgData name="Robyn Kelly" userId="cf645789-ba35-47c3-b5b5-83d607acaedd" providerId="ADAL" clId="{266DFA46-77F8-4EAD-9F4F-DA4966181A8E}" dt="2023-10-31T09:21:41.069" v="55" actId="478"/>
            <ac:spMkLst>
              <pc:docMk/>
              <pc:sldMasterMk cId="959553057" sldId="2147483648"/>
              <pc:sldLayoutMk cId="1217544957" sldId="2147483681"/>
              <ac:spMk id="132" creationId="{B9353C13-8632-449E-B3DD-A142CC468AB7}"/>
            </ac:spMkLst>
          </pc:spChg>
        </pc:sldLayoutChg>
        <pc:sldLayoutChg chg="addSp delSp modSp">
          <pc:chgData name="Robyn Kelly" userId="cf645789-ba35-47c3-b5b5-83d607acaedd" providerId="ADAL" clId="{266DFA46-77F8-4EAD-9F4F-DA4966181A8E}" dt="2023-10-31T09:25:36.471" v="92" actId="1076"/>
          <pc:sldLayoutMkLst>
            <pc:docMk/>
            <pc:sldMasterMk cId="959553057" sldId="2147483648"/>
            <pc:sldLayoutMk cId="3374522657" sldId="2147483682"/>
          </pc:sldLayoutMkLst>
          <pc:spChg chg="del">
            <ac:chgData name="Robyn Kelly" userId="cf645789-ba35-47c3-b5b5-83d607acaedd" providerId="ADAL" clId="{266DFA46-77F8-4EAD-9F4F-DA4966181A8E}" dt="2023-10-31T09:25:01.038" v="85" actId="478"/>
            <ac:spMkLst>
              <pc:docMk/>
              <pc:sldMasterMk cId="959553057" sldId="2147483648"/>
              <pc:sldLayoutMk cId="3374522657" sldId="2147483682"/>
              <ac:spMk id="76" creationId="{9BCB5F69-9A3E-4240-9CB5-82201F5AE9D8}"/>
            </ac:spMkLst>
          </pc:spChg>
          <pc:spChg chg="del">
            <ac:chgData name="Robyn Kelly" userId="cf645789-ba35-47c3-b5b5-83d607acaedd" providerId="ADAL" clId="{266DFA46-77F8-4EAD-9F4F-DA4966181A8E}" dt="2023-10-31T09:25:01.038" v="85" actId="478"/>
            <ac:spMkLst>
              <pc:docMk/>
              <pc:sldMasterMk cId="959553057" sldId="2147483648"/>
              <pc:sldLayoutMk cId="3374522657" sldId="2147483682"/>
              <ac:spMk id="77" creationId="{17ACE175-68C0-42E8-A9EE-DB567DF7405F}"/>
            </ac:spMkLst>
          </pc:spChg>
          <pc:spChg chg="del">
            <ac:chgData name="Robyn Kelly" userId="cf645789-ba35-47c3-b5b5-83d607acaedd" providerId="ADAL" clId="{266DFA46-77F8-4EAD-9F4F-DA4966181A8E}" dt="2023-10-31T09:25:01.038" v="85" actId="478"/>
            <ac:spMkLst>
              <pc:docMk/>
              <pc:sldMasterMk cId="959553057" sldId="2147483648"/>
              <pc:sldLayoutMk cId="3374522657" sldId="2147483682"/>
              <ac:spMk id="78" creationId="{7503652F-3DC0-4D73-B772-55A627B010C8}"/>
            </ac:spMkLst>
          </pc:spChg>
          <pc:spChg chg="del">
            <ac:chgData name="Robyn Kelly" userId="cf645789-ba35-47c3-b5b5-83d607acaedd" providerId="ADAL" clId="{266DFA46-77F8-4EAD-9F4F-DA4966181A8E}" dt="2023-10-31T09:24:39.569" v="79" actId="478"/>
            <ac:spMkLst>
              <pc:docMk/>
              <pc:sldMasterMk cId="959553057" sldId="2147483648"/>
              <pc:sldLayoutMk cId="3374522657" sldId="2147483682"/>
              <ac:spMk id="79" creationId="{C7B0EA15-B143-4595-B300-DE02C83F1FCC}"/>
            </ac:spMkLst>
          </pc:spChg>
          <pc:spChg chg="del">
            <ac:chgData name="Robyn Kelly" userId="cf645789-ba35-47c3-b5b5-83d607acaedd" providerId="ADAL" clId="{266DFA46-77F8-4EAD-9F4F-DA4966181A8E}" dt="2023-10-31T09:24:40.539" v="80" actId="478"/>
            <ac:spMkLst>
              <pc:docMk/>
              <pc:sldMasterMk cId="959553057" sldId="2147483648"/>
              <pc:sldLayoutMk cId="3374522657" sldId="2147483682"/>
              <ac:spMk id="80" creationId="{361462C1-F51E-4482-9CC2-D0C230C8EE04}"/>
            </ac:spMkLst>
          </pc:spChg>
          <pc:spChg chg="del">
            <ac:chgData name="Robyn Kelly" userId="cf645789-ba35-47c3-b5b5-83d607acaedd" providerId="ADAL" clId="{266DFA46-77F8-4EAD-9F4F-DA4966181A8E}" dt="2023-10-31T09:24:41.097" v="81" actId="478"/>
            <ac:spMkLst>
              <pc:docMk/>
              <pc:sldMasterMk cId="959553057" sldId="2147483648"/>
              <pc:sldLayoutMk cId="3374522657" sldId="2147483682"/>
              <ac:spMk id="81" creationId="{28EC53D5-3B64-4085-B1E8-112775872025}"/>
            </ac:spMkLst>
          </pc:spChg>
          <pc:spChg chg="del">
            <ac:chgData name="Robyn Kelly" userId="cf645789-ba35-47c3-b5b5-83d607acaedd" providerId="ADAL" clId="{266DFA46-77F8-4EAD-9F4F-DA4966181A8E}" dt="2023-10-31T09:24:33.738" v="75" actId="478"/>
            <ac:spMkLst>
              <pc:docMk/>
              <pc:sldMasterMk cId="959553057" sldId="2147483648"/>
              <pc:sldLayoutMk cId="3374522657" sldId="2147483682"/>
              <ac:spMk id="82" creationId="{C4AD34E7-D82C-4979-9075-C3C21CD1B34E}"/>
            </ac:spMkLst>
          </pc:spChg>
          <pc:spChg chg="del mod">
            <ac:chgData name="Robyn Kelly" userId="cf645789-ba35-47c3-b5b5-83d607acaedd" providerId="ADAL" clId="{266DFA46-77F8-4EAD-9F4F-DA4966181A8E}" dt="2023-10-31T09:24:37.174" v="78" actId="478"/>
            <ac:spMkLst>
              <pc:docMk/>
              <pc:sldMasterMk cId="959553057" sldId="2147483648"/>
              <pc:sldLayoutMk cId="3374522657" sldId="2147483682"/>
              <ac:spMk id="83" creationId="{FCBD6D95-E3D9-4A15-8241-DE62BBA51118}"/>
            </ac:spMkLst>
          </pc:spChg>
          <pc:spChg chg="del">
            <ac:chgData name="Robyn Kelly" userId="cf645789-ba35-47c3-b5b5-83d607acaedd" providerId="ADAL" clId="{266DFA46-77F8-4EAD-9F4F-DA4966181A8E}" dt="2023-10-31T09:24:35.959" v="76" actId="478"/>
            <ac:spMkLst>
              <pc:docMk/>
              <pc:sldMasterMk cId="959553057" sldId="2147483648"/>
              <pc:sldLayoutMk cId="3374522657" sldId="2147483682"/>
              <ac:spMk id="84" creationId="{088CA92D-4E20-4D3E-9819-4F0935B67716}"/>
            </ac:spMkLst>
          </pc:spChg>
          <pc:spChg chg="del">
            <ac:chgData name="Robyn Kelly" userId="cf645789-ba35-47c3-b5b5-83d607acaedd" providerId="ADAL" clId="{266DFA46-77F8-4EAD-9F4F-DA4966181A8E}" dt="2023-10-31T09:25:01.038" v="85" actId="478"/>
            <ac:spMkLst>
              <pc:docMk/>
              <pc:sldMasterMk cId="959553057" sldId="2147483648"/>
              <pc:sldLayoutMk cId="3374522657" sldId="2147483682"/>
              <ac:spMk id="85" creationId="{2D0FFED0-2697-4B1A-8E0B-C57C23D4EA29}"/>
            </ac:spMkLst>
          </pc:spChg>
          <pc:spChg chg="del">
            <ac:chgData name="Robyn Kelly" userId="cf645789-ba35-47c3-b5b5-83d607acaedd" providerId="ADAL" clId="{266DFA46-77F8-4EAD-9F4F-DA4966181A8E}" dt="2023-10-31T09:25:01.038" v="85" actId="478"/>
            <ac:spMkLst>
              <pc:docMk/>
              <pc:sldMasterMk cId="959553057" sldId="2147483648"/>
              <pc:sldLayoutMk cId="3374522657" sldId="2147483682"/>
              <ac:spMk id="86" creationId="{C7B10448-E840-4F4A-81CD-1782743300E8}"/>
            </ac:spMkLst>
          </pc:spChg>
          <pc:spChg chg="del">
            <ac:chgData name="Robyn Kelly" userId="cf645789-ba35-47c3-b5b5-83d607acaedd" providerId="ADAL" clId="{266DFA46-77F8-4EAD-9F4F-DA4966181A8E}" dt="2023-10-31T09:25:01.038" v="85" actId="478"/>
            <ac:spMkLst>
              <pc:docMk/>
              <pc:sldMasterMk cId="959553057" sldId="2147483648"/>
              <pc:sldLayoutMk cId="3374522657" sldId="2147483682"/>
              <ac:spMk id="87" creationId="{8340D783-F581-4EB2-B2A0-05DDF7856A5E}"/>
            </ac:spMkLst>
          </pc:spChg>
          <pc:spChg chg="add mod">
            <ac:chgData name="Robyn Kelly" userId="cf645789-ba35-47c3-b5b5-83d607acaedd" providerId="ADAL" clId="{266DFA46-77F8-4EAD-9F4F-DA4966181A8E}" dt="2023-10-31T09:25:13.510" v="87" actId="1076"/>
            <ac:spMkLst>
              <pc:docMk/>
              <pc:sldMasterMk cId="959553057" sldId="2147483648"/>
              <pc:sldLayoutMk cId="3374522657" sldId="2147483682"/>
              <ac:spMk id="88" creationId="{2502E31D-25FF-4587-9049-67D190CFF2DD}"/>
            </ac:spMkLst>
          </pc:spChg>
          <pc:spChg chg="add mod">
            <ac:chgData name="Robyn Kelly" userId="cf645789-ba35-47c3-b5b5-83d607acaedd" providerId="ADAL" clId="{266DFA46-77F8-4EAD-9F4F-DA4966181A8E}" dt="2023-10-31T09:25:13.510" v="87" actId="1076"/>
            <ac:spMkLst>
              <pc:docMk/>
              <pc:sldMasterMk cId="959553057" sldId="2147483648"/>
              <pc:sldLayoutMk cId="3374522657" sldId="2147483682"/>
              <ac:spMk id="89" creationId="{622DE855-CBBB-431D-82FE-441EE591C8CE}"/>
            </ac:spMkLst>
          </pc:spChg>
          <pc:spChg chg="add mod">
            <ac:chgData name="Robyn Kelly" userId="cf645789-ba35-47c3-b5b5-83d607acaedd" providerId="ADAL" clId="{266DFA46-77F8-4EAD-9F4F-DA4966181A8E}" dt="2023-10-31T09:25:13.510" v="87" actId="1076"/>
            <ac:spMkLst>
              <pc:docMk/>
              <pc:sldMasterMk cId="959553057" sldId="2147483648"/>
              <pc:sldLayoutMk cId="3374522657" sldId="2147483682"/>
              <ac:spMk id="90" creationId="{ABFA8077-74B3-4FCC-BFFF-837D111DAE73}"/>
            </ac:spMkLst>
          </pc:spChg>
          <pc:spChg chg="add mod">
            <ac:chgData name="Robyn Kelly" userId="cf645789-ba35-47c3-b5b5-83d607acaedd" providerId="ADAL" clId="{266DFA46-77F8-4EAD-9F4F-DA4966181A8E}" dt="2023-10-31T09:25:18.395" v="89" actId="1076"/>
            <ac:spMkLst>
              <pc:docMk/>
              <pc:sldMasterMk cId="959553057" sldId="2147483648"/>
              <pc:sldLayoutMk cId="3374522657" sldId="2147483682"/>
              <ac:spMk id="91" creationId="{61DC3ACE-DD9F-4589-B608-01C04C481001}"/>
            </ac:spMkLst>
          </pc:spChg>
          <pc:spChg chg="add mod">
            <ac:chgData name="Robyn Kelly" userId="cf645789-ba35-47c3-b5b5-83d607acaedd" providerId="ADAL" clId="{266DFA46-77F8-4EAD-9F4F-DA4966181A8E}" dt="2023-10-31T09:25:18.395" v="89" actId="1076"/>
            <ac:spMkLst>
              <pc:docMk/>
              <pc:sldMasterMk cId="959553057" sldId="2147483648"/>
              <pc:sldLayoutMk cId="3374522657" sldId="2147483682"/>
              <ac:spMk id="92" creationId="{D173A09D-57A8-49DF-BB8F-3EE721B749D6}"/>
            </ac:spMkLst>
          </pc:spChg>
          <pc:spChg chg="add mod">
            <ac:chgData name="Robyn Kelly" userId="cf645789-ba35-47c3-b5b5-83d607acaedd" providerId="ADAL" clId="{266DFA46-77F8-4EAD-9F4F-DA4966181A8E}" dt="2023-10-31T09:25:18.395" v="89" actId="1076"/>
            <ac:spMkLst>
              <pc:docMk/>
              <pc:sldMasterMk cId="959553057" sldId="2147483648"/>
              <pc:sldLayoutMk cId="3374522657" sldId="2147483682"/>
              <ac:spMk id="93" creationId="{9A28E689-4398-4208-82F6-074D1D6B3EFF}"/>
            </ac:spMkLst>
          </pc:spChg>
          <pc:spChg chg="mod">
            <ac:chgData name="Robyn Kelly" userId="cf645789-ba35-47c3-b5b5-83d607acaedd" providerId="ADAL" clId="{266DFA46-77F8-4EAD-9F4F-DA4966181A8E}" dt="2023-10-31T09:25:36.471" v="92" actId="1076"/>
            <ac:spMkLst>
              <pc:docMk/>
              <pc:sldMasterMk cId="959553057" sldId="2147483648"/>
              <pc:sldLayoutMk cId="3374522657" sldId="2147483682"/>
              <ac:spMk id="94" creationId="{08A3494C-38CB-411B-B146-7CDAF1D9734A}"/>
            </ac:spMkLst>
          </pc:spChg>
          <pc:spChg chg="add mod">
            <ac:chgData name="Robyn Kelly" userId="cf645789-ba35-47c3-b5b5-83d607acaedd" providerId="ADAL" clId="{266DFA46-77F8-4EAD-9F4F-DA4966181A8E}" dt="2023-10-31T09:25:26.112" v="91" actId="1076"/>
            <ac:spMkLst>
              <pc:docMk/>
              <pc:sldMasterMk cId="959553057" sldId="2147483648"/>
              <pc:sldLayoutMk cId="3374522657" sldId="2147483682"/>
              <ac:spMk id="95" creationId="{A70A8B09-A3B5-4206-A7B7-01623DD6CDA2}"/>
            </ac:spMkLst>
          </pc:spChg>
          <pc:spChg chg="add mod">
            <ac:chgData name="Robyn Kelly" userId="cf645789-ba35-47c3-b5b5-83d607acaedd" providerId="ADAL" clId="{266DFA46-77F8-4EAD-9F4F-DA4966181A8E}" dt="2023-10-31T09:25:26.112" v="91" actId="1076"/>
            <ac:spMkLst>
              <pc:docMk/>
              <pc:sldMasterMk cId="959553057" sldId="2147483648"/>
              <pc:sldLayoutMk cId="3374522657" sldId="2147483682"/>
              <ac:spMk id="96" creationId="{5A2BBAE9-BC53-4471-80E4-6A1DB9E19A81}"/>
            </ac:spMkLst>
          </pc:spChg>
          <pc:spChg chg="mod">
            <ac:chgData name="Robyn Kelly" userId="cf645789-ba35-47c3-b5b5-83d607acaedd" providerId="ADAL" clId="{266DFA46-77F8-4EAD-9F4F-DA4966181A8E}" dt="2023-10-31T09:25:36.471" v="92" actId="1076"/>
            <ac:spMkLst>
              <pc:docMk/>
              <pc:sldMasterMk cId="959553057" sldId="2147483648"/>
              <pc:sldLayoutMk cId="3374522657" sldId="2147483682"/>
              <ac:spMk id="97" creationId="{E08B33AD-7AF2-46AB-AEEA-4E72894FF238}"/>
            </ac:spMkLst>
          </pc:spChg>
          <pc:spChg chg="mod">
            <ac:chgData name="Robyn Kelly" userId="cf645789-ba35-47c3-b5b5-83d607acaedd" providerId="ADAL" clId="{266DFA46-77F8-4EAD-9F4F-DA4966181A8E}" dt="2023-10-31T09:25:36.471" v="92" actId="1076"/>
            <ac:spMkLst>
              <pc:docMk/>
              <pc:sldMasterMk cId="959553057" sldId="2147483648"/>
              <pc:sldLayoutMk cId="3374522657" sldId="2147483682"/>
              <ac:spMk id="98" creationId="{7B4403D0-58D7-46CF-B115-65F5B5710E78}"/>
            </ac:spMkLst>
          </pc:spChg>
          <pc:spChg chg="add mod">
            <ac:chgData name="Robyn Kelly" userId="cf645789-ba35-47c3-b5b5-83d607acaedd" providerId="ADAL" clId="{266DFA46-77F8-4EAD-9F4F-DA4966181A8E}" dt="2023-10-31T09:25:26.112" v="91" actId="1076"/>
            <ac:spMkLst>
              <pc:docMk/>
              <pc:sldMasterMk cId="959553057" sldId="2147483648"/>
              <pc:sldLayoutMk cId="3374522657" sldId="2147483682"/>
              <ac:spMk id="99" creationId="{04317C4A-52A8-43DF-B00E-F6BB88F3B8A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Placeholder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Placeholder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C4-4716-81B7-4B438B390E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C4-4716-81B7-4B438B390E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C4-4716-81B7-4B438B390E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C4-4716-81B7-4B438B390E5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56B4-458F-83F4-208CEDA1A512}"/>
            </c:ext>
          </c:extLst>
        </c:ser>
        <c:dLbls>
          <c:showLegendKey val="0"/>
          <c:showVal val="0"/>
          <c:showCatName val="0"/>
          <c:showSerName val="0"/>
          <c:showPercent val="0"/>
          <c:showBubbleSize val="0"/>
          <c:showLeaderLines val="1"/>
        </c:dLbls>
        <c:firstSliceAng val="0"/>
        <c:holeSize val="5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EEA098-77EC-46C8-9395-878737A21A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991DD9-CD63-4EAF-9416-7F92BA3560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04F92-0DD5-4DC8-BC58-79A95393BD07}" type="datetimeFigureOut">
              <a:rPr lang="en-GB" smtClean="0"/>
              <a:t>15/12/2023</a:t>
            </a:fld>
            <a:endParaRPr lang="en-GB"/>
          </a:p>
        </p:txBody>
      </p:sp>
      <p:sp>
        <p:nvSpPr>
          <p:cNvPr id="4" name="Footer Placeholder 3">
            <a:extLst>
              <a:ext uri="{FF2B5EF4-FFF2-40B4-BE49-F238E27FC236}">
                <a16:creationId xmlns:a16="http://schemas.microsoft.com/office/drawing/2014/main" id="{5AF3C72D-BE30-43DC-BBEB-EDE62BCB20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65E2533-1394-47DA-AC6B-71606657D6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E40A36-2437-45A5-B5E1-30D068E7E2E6}" type="slidenum">
              <a:rPr lang="en-GB" smtClean="0"/>
              <a:t>‹#›</a:t>
            </a:fld>
            <a:endParaRPr lang="en-GB"/>
          </a:p>
        </p:txBody>
      </p:sp>
    </p:spTree>
    <p:extLst>
      <p:ext uri="{BB962C8B-B14F-4D97-AF65-F5344CB8AC3E}">
        <p14:creationId xmlns:p14="http://schemas.microsoft.com/office/powerpoint/2010/main" val="169110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0BE4CE-A64F-4568-B482-9E46E6F0633A}" type="datetimeFigureOut">
              <a:rPr lang="en-GB" smtClean="0"/>
              <a:t>15/12/2023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8C788-C582-44F3-8F71-11908638C224}" type="slidenum">
              <a:rPr lang="en-GB" smtClean="0"/>
              <a:t>‹#›</a:t>
            </a:fld>
            <a:endParaRPr lang="en-GB"/>
          </a:p>
        </p:txBody>
      </p:sp>
    </p:spTree>
    <p:extLst>
      <p:ext uri="{BB962C8B-B14F-4D97-AF65-F5344CB8AC3E}">
        <p14:creationId xmlns:p14="http://schemas.microsoft.com/office/powerpoint/2010/main" val="35530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18" Type="http://schemas.openxmlformats.org/officeDocument/2006/relationships/image" Target="../media/image26.png"/><Relationship Id="rId3" Type="http://schemas.openxmlformats.org/officeDocument/2006/relationships/image" Target="../media/image28.svg"/><Relationship Id="rId7" Type="http://schemas.openxmlformats.org/officeDocument/2006/relationships/image" Target="../media/image5.png"/><Relationship Id="rId12" Type="http://schemas.openxmlformats.org/officeDocument/2006/relationships/image" Target="../media/image21.png"/><Relationship Id="rId17" Type="http://schemas.openxmlformats.org/officeDocument/2006/relationships/image" Target="../media/image25.png"/><Relationship Id="rId2" Type="http://schemas.openxmlformats.org/officeDocument/2006/relationships/image" Target="../media/image27.png"/><Relationship Id="rId16"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29.png"/><Relationship Id="rId9" Type="http://schemas.openxmlformats.org/officeDocument/2006/relationships/image" Target="../media/image18.png"/><Relationship Id="rId14"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43.sv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42.png"/><Relationship Id="rId16"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3.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 Id="rId14" Type="http://schemas.openxmlformats.org/officeDocument/2006/relationships/image" Target="../media/image3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21.png"/><Relationship Id="rId1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28.svg"/><Relationship Id="rId7" Type="http://schemas.openxmlformats.org/officeDocument/2006/relationships/image" Target="../media/image17.png"/><Relationship Id="rId12" Type="http://schemas.openxmlformats.org/officeDocument/2006/relationships/image" Target="../media/image12.png"/><Relationship Id="rId17" Type="http://schemas.openxmlformats.org/officeDocument/2006/relationships/image" Target="../media/image26.png"/><Relationship Id="rId2" Type="http://schemas.openxmlformats.org/officeDocument/2006/relationships/image" Target="../media/image27.png"/><Relationship Id="rId16"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9.png"/><Relationship Id="rId16"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403412CF-3FAD-4923-A4E3-234D8BAD42ED}"/>
              </a:ext>
            </a:extLst>
          </p:cNvPr>
          <p:cNvSpPr/>
          <p:nvPr userDrawn="1"/>
        </p:nvSpPr>
        <p:spPr>
          <a:xfrm>
            <a:off x="9897490" y="1503211"/>
            <a:ext cx="1698417" cy="3364977"/>
          </a:xfrm>
          <a:custGeom>
            <a:avLst/>
            <a:gdLst/>
            <a:ahLst/>
            <a:cxnLst/>
            <a:rect l="l" t="t" r="r" b="b"/>
            <a:pathLst>
              <a:path w="2809875" h="5567045">
                <a:moveTo>
                  <a:pt x="1404582" y="0"/>
                </a:moveTo>
                <a:lnTo>
                  <a:pt x="1364350" y="4490"/>
                </a:lnTo>
                <a:lnTo>
                  <a:pt x="1325788" y="17961"/>
                </a:lnTo>
                <a:lnTo>
                  <a:pt x="1290563" y="40411"/>
                </a:lnTo>
                <a:lnTo>
                  <a:pt x="1260344" y="71842"/>
                </a:lnTo>
                <a:lnTo>
                  <a:pt x="1233784" y="107153"/>
                </a:lnTo>
                <a:lnTo>
                  <a:pt x="1207082" y="143023"/>
                </a:lnTo>
                <a:lnTo>
                  <a:pt x="1180249" y="179438"/>
                </a:lnTo>
                <a:lnTo>
                  <a:pt x="1153297" y="216383"/>
                </a:lnTo>
                <a:lnTo>
                  <a:pt x="1126236" y="253842"/>
                </a:lnTo>
                <a:lnTo>
                  <a:pt x="1099077" y="291802"/>
                </a:lnTo>
                <a:lnTo>
                  <a:pt x="1044512" y="369160"/>
                </a:lnTo>
                <a:lnTo>
                  <a:pt x="989690" y="448339"/>
                </a:lnTo>
                <a:lnTo>
                  <a:pt x="934699" y="529219"/>
                </a:lnTo>
                <a:lnTo>
                  <a:pt x="879628" y="611681"/>
                </a:lnTo>
                <a:lnTo>
                  <a:pt x="824566" y="695606"/>
                </a:lnTo>
                <a:lnTo>
                  <a:pt x="769600" y="780875"/>
                </a:lnTo>
                <a:lnTo>
                  <a:pt x="714821" y="867368"/>
                </a:lnTo>
                <a:lnTo>
                  <a:pt x="660315" y="954967"/>
                </a:lnTo>
                <a:lnTo>
                  <a:pt x="606172" y="1043551"/>
                </a:lnTo>
                <a:lnTo>
                  <a:pt x="579265" y="1088176"/>
                </a:lnTo>
                <a:lnTo>
                  <a:pt x="552481" y="1133003"/>
                </a:lnTo>
                <a:lnTo>
                  <a:pt x="525832" y="1178017"/>
                </a:lnTo>
                <a:lnTo>
                  <a:pt x="499329" y="1223203"/>
                </a:lnTo>
                <a:lnTo>
                  <a:pt x="472983" y="1268546"/>
                </a:lnTo>
                <a:lnTo>
                  <a:pt x="446806" y="1314031"/>
                </a:lnTo>
                <a:lnTo>
                  <a:pt x="420807" y="1359644"/>
                </a:lnTo>
                <a:lnTo>
                  <a:pt x="394999" y="1405369"/>
                </a:lnTo>
                <a:lnTo>
                  <a:pt x="369392" y="1451192"/>
                </a:lnTo>
                <a:lnTo>
                  <a:pt x="343998" y="1497097"/>
                </a:lnTo>
                <a:lnTo>
                  <a:pt x="318828" y="1543070"/>
                </a:lnTo>
                <a:lnTo>
                  <a:pt x="293891" y="1589096"/>
                </a:lnTo>
                <a:lnTo>
                  <a:pt x="269201" y="1635160"/>
                </a:lnTo>
                <a:lnTo>
                  <a:pt x="244767" y="1681247"/>
                </a:lnTo>
                <a:lnTo>
                  <a:pt x="220601" y="1727342"/>
                </a:lnTo>
                <a:lnTo>
                  <a:pt x="196714" y="1773430"/>
                </a:lnTo>
                <a:lnTo>
                  <a:pt x="173117" y="1819497"/>
                </a:lnTo>
                <a:lnTo>
                  <a:pt x="149821" y="1865528"/>
                </a:lnTo>
                <a:lnTo>
                  <a:pt x="126837" y="1911506"/>
                </a:lnTo>
                <a:lnTo>
                  <a:pt x="104176" y="1957419"/>
                </a:lnTo>
                <a:lnTo>
                  <a:pt x="81849" y="2003250"/>
                </a:lnTo>
                <a:lnTo>
                  <a:pt x="59867" y="2048986"/>
                </a:lnTo>
                <a:lnTo>
                  <a:pt x="39214" y="2097433"/>
                </a:lnTo>
                <a:lnTo>
                  <a:pt x="22875" y="2147087"/>
                </a:lnTo>
                <a:lnTo>
                  <a:pt x="10876" y="2197681"/>
                </a:lnTo>
                <a:lnTo>
                  <a:pt x="3243" y="2248945"/>
                </a:lnTo>
                <a:lnTo>
                  <a:pt x="0" y="2300613"/>
                </a:lnTo>
                <a:lnTo>
                  <a:pt x="1172" y="2352416"/>
                </a:lnTo>
                <a:lnTo>
                  <a:pt x="6786" y="2404086"/>
                </a:lnTo>
                <a:lnTo>
                  <a:pt x="16867" y="2455356"/>
                </a:lnTo>
                <a:lnTo>
                  <a:pt x="31439" y="2505956"/>
                </a:lnTo>
                <a:lnTo>
                  <a:pt x="62397" y="2597617"/>
                </a:lnTo>
                <a:lnTo>
                  <a:pt x="94224" y="2690499"/>
                </a:lnTo>
                <a:lnTo>
                  <a:pt x="143511" y="2831876"/>
                </a:lnTo>
                <a:lnTo>
                  <a:pt x="194539" y="2975392"/>
                </a:lnTo>
                <a:lnTo>
                  <a:pt x="247179" y="3120680"/>
                </a:lnTo>
                <a:lnTo>
                  <a:pt x="301299" y="3267373"/>
                </a:lnTo>
                <a:lnTo>
                  <a:pt x="356772" y="3415107"/>
                </a:lnTo>
                <a:lnTo>
                  <a:pt x="413467" y="3563514"/>
                </a:lnTo>
                <a:lnTo>
                  <a:pt x="471255" y="3712229"/>
                </a:lnTo>
                <a:lnTo>
                  <a:pt x="530006" y="3860885"/>
                </a:lnTo>
                <a:lnTo>
                  <a:pt x="589592" y="4009116"/>
                </a:lnTo>
                <a:lnTo>
                  <a:pt x="629714" y="4107519"/>
                </a:lnTo>
                <a:lnTo>
                  <a:pt x="670112" y="4205463"/>
                </a:lnTo>
                <a:lnTo>
                  <a:pt x="710745" y="4302838"/>
                </a:lnTo>
                <a:lnTo>
                  <a:pt x="751576" y="4399536"/>
                </a:lnTo>
                <a:lnTo>
                  <a:pt x="792567" y="4495448"/>
                </a:lnTo>
                <a:lnTo>
                  <a:pt x="833679" y="4590467"/>
                </a:lnTo>
                <a:lnTo>
                  <a:pt x="874874" y="4684482"/>
                </a:lnTo>
                <a:lnTo>
                  <a:pt x="916113" y="4777387"/>
                </a:lnTo>
                <a:lnTo>
                  <a:pt x="957358" y="4869072"/>
                </a:lnTo>
                <a:lnTo>
                  <a:pt x="998570" y="4959429"/>
                </a:lnTo>
                <a:lnTo>
                  <a:pt x="1039712" y="5048349"/>
                </a:lnTo>
                <a:lnTo>
                  <a:pt x="1080745" y="5135724"/>
                </a:lnTo>
                <a:lnTo>
                  <a:pt x="1121629" y="5221446"/>
                </a:lnTo>
                <a:lnTo>
                  <a:pt x="1162328" y="5305405"/>
                </a:lnTo>
                <a:lnTo>
                  <a:pt x="1202803" y="5387494"/>
                </a:lnTo>
                <a:lnTo>
                  <a:pt x="1243015" y="5467604"/>
                </a:lnTo>
                <a:lnTo>
                  <a:pt x="1266544" y="5503336"/>
                </a:lnTo>
                <a:lnTo>
                  <a:pt x="1295928" y="5531128"/>
                </a:lnTo>
                <a:lnTo>
                  <a:pt x="1329704" y="5550979"/>
                </a:lnTo>
                <a:lnTo>
                  <a:pt x="1366408" y="5562890"/>
                </a:lnTo>
                <a:lnTo>
                  <a:pt x="1404575" y="5566860"/>
                </a:lnTo>
                <a:lnTo>
                  <a:pt x="1442742" y="5562890"/>
                </a:lnTo>
                <a:lnTo>
                  <a:pt x="1479446" y="5550979"/>
                </a:lnTo>
                <a:lnTo>
                  <a:pt x="1513222" y="5531128"/>
                </a:lnTo>
                <a:lnTo>
                  <a:pt x="1542606" y="5503336"/>
                </a:lnTo>
                <a:lnTo>
                  <a:pt x="1566136" y="5467604"/>
                </a:lnTo>
                <a:lnTo>
                  <a:pt x="1606353" y="5387492"/>
                </a:lnTo>
                <a:lnTo>
                  <a:pt x="1646833" y="5305401"/>
                </a:lnTo>
                <a:lnTo>
                  <a:pt x="1687539" y="5221439"/>
                </a:lnTo>
                <a:lnTo>
                  <a:pt x="1728431" y="5135715"/>
                </a:lnTo>
                <a:lnTo>
                  <a:pt x="1769471" y="5048338"/>
                </a:lnTo>
                <a:lnTo>
                  <a:pt x="1810620" y="4959415"/>
                </a:lnTo>
                <a:lnTo>
                  <a:pt x="1851841" y="4869055"/>
                </a:lnTo>
                <a:lnTo>
                  <a:pt x="1893095" y="4777367"/>
                </a:lnTo>
                <a:lnTo>
                  <a:pt x="1934343" y="4684460"/>
                </a:lnTo>
                <a:lnTo>
                  <a:pt x="1975546" y="4590442"/>
                </a:lnTo>
                <a:lnTo>
                  <a:pt x="2016668" y="4495420"/>
                </a:lnTo>
                <a:lnTo>
                  <a:pt x="2057668" y="4399505"/>
                </a:lnTo>
                <a:lnTo>
                  <a:pt x="2098509" y="4302804"/>
                </a:lnTo>
                <a:lnTo>
                  <a:pt x="2139152" y="4205426"/>
                </a:lnTo>
                <a:lnTo>
                  <a:pt x="2179559" y="4107480"/>
                </a:lnTo>
                <a:lnTo>
                  <a:pt x="2219691" y="4009073"/>
                </a:lnTo>
                <a:lnTo>
                  <a:pt x="2279289" y="3860837"/>
                </a:lnTo>
                <a:lnTo>
                  <a:pt x="2338054" y="3712177"/>
                </a:lnTo>
                <a:lnTo>
                  <a:pt x="2395854" y="3563458"/>
                </a:lnTo>
                <a:lnTo>
                  <a:pt x="2452560" y="3415047"/>
                </a:lnTo>
                <a:lnTo>
                  <a:pt x="2508043" y="3267309"/>
                </a:lnTo>
                <a:lnTo>
                  <a:pt x="2562173" y="3120611"/>
                </a:lnTo>
                <a:lnTo>
                  <a:pt x="2614819" y="2975320"/>
                </a:lnTo>
                <a:lnTo>
                  <a:pt x="2665853" y="2831800"/>
                </a:lnTo>
                <a:lnTo>
                  <a:pt x="2715144" y="2690420"/>
                </a:lnTo>
                <a:lnTo>
                  <a:pt x="2746973" y="2597535"/>
                </a:lnTo>
                <a:lnTo>
                  <a:pt x="2777931" y="2505872"/>
                </a:lnTo>
                <a:lnTo>
                  <a:pt x="2792491" y="2455283"/>
                </a:lnTo>
                <a:lnTo>
                  <a:pt x="2802564" y="2404026"/>
                </a:lnTo>
                <a:lnTo>
                  <a:pt x="2808174" y="2352369"/>
                </a:lnTo>
                <a:lnTo>
                  <a:pt x="2809347" y="2300578"/>
                </a:lnTo>
                <a:lnTo>
                  <a:pt x="2806108" y="2248923"/>
                </a:lnTo>
                <a:lnTo>
                  <a:pt x="2798483" y="2197669"/>
                </a:lnTo>
                <a:lnTo>
                  <a:pt x="2786497" y="2147085"/>
                </a:lnTo>
                <a:lnTo>
                  <a:pt x="2770176" y="2097438"/>
                </a:lnTo>
                <a:lnTo>
                  <a:pt x="2749545" y="2048996"/>
                </a:lnTo>
                <a:lnTo>
                  <a:pt x="2727573" y="2003260"/>
                </a:lnTo>
                <a:lnTo>
                  <a:pt x="2705254" y="1957428"/>
                </a:lnTo>
                <a:lnTo>
                  <a:pt x="2682601" y="1911515"/>
                </a:lnTo>
                <a:lnTo>
                  <a:pt x="2659622" y="1865536"/>
                </a:lnTo>
                <a:lnTo>
                  <a:pt x="2636331" y="1819505"/>
                </a:lnTo>
                <a:lnTo>
                  <a:pt x="2612738" y="1773437"/>
                </a:lnTo>
                <a:lnTo>
                  <a:pt x="2588853" y="1727348"/>
                </a:lnTo>
                <a:lnTo>
                  <a:pt x="2564689" y="1681253"/>
                </a:lnTo>
                <a:lnTo>
                  <a:pt x="2540256" y="1635165"/>
                </a:lnTo>
                <a:lnTo>
                  <a:pt x="2515566" y="1589101"/>
                </a:lnTo>
                <a:lnTo>
                  <a:pt x="2490629" y="1543074"/>
                </a:lnTo>
                <a:lnTo>
                  <a:pt x="2465456" y="1497101"/>
                </a:lnTo>
                <a:lnTo>
                  <a:pt x="2440059" y="1451195"/>
                </a:lnTo>
                <a:lnTo>
                  <a:pt x="2414449" y="1405372"/>
                </a:lnTo>
                <a:lnTo>
                  <a:pt x="2388637" y="1359647"/>
                </a:lnTo>
                <a:lnTo>
                  <a:pt x="2362634" y="1314034"/>
                </a:lnTo>
                <a:lnTo>
                  <a:pt x="2336451" y="1268548"/>
                </a:lnTo>
                <a:lnTo>
                  <a:pt x="2310099" y="1223205"/>
                </a:lnTo>
                <a:lnTo>
                  <a:pt x="2283589" y="1178018"/>
                </a:lnTo>
                <a:lnTo>
                  <a:pt x="2256933" y="1133004"/>
                </a:lnTo>
                <a:lnTo>
                  <a:pt x="2230142" y="1088177"/>
                </a:lnTo>
                <a:lnTo>
                  <a:pt x="2176197" y="999143"/>
                </a:lnTo>
                <a:lnTo>
                  <a:pt x="2121843" y="911036"/>
                </a:lnTo>
                <a:lnTo>
                  <a:pt x="2067170" y="823974"/>
                </a:lnTo>
                <a:lnTo>
                  <a:pt x="2012267" y="738078"/>
                </a:lnTo>
                <a:lnTo>
                  <a:pt x="1957221" y="653465"/>
                </a:lnTo>
                <a:lnTo>
                  <a:pt x="1902123" y="570256"/>
                </a:lnTo>
                <a:lnTo>
                  <a:pt x="1847060" y="488569"/>
                </a:lnTo>
                <a:lnTo>
                  <a:pt x="1792122" y="408524"/>
                </a:lnTo>
                <a:lnTo>
                  <a:pt x="1737397" y="330239"/>
                </a:lnTo>
                <a:lnTo>
                  <a:pt x="1710143" y="291795"/>
                </a:lnTo>
                <a:lnTo>
                  <a:pt x="1682975" y="253835"/>
                </a:lnTo>
                <a:lnTo>
                  <a:pt x="1655906" y="216375"/>
                </a:lnTo>
                <a:lnTo>
                  <a:pt x="1628945" y="179430"/>
                </a:lnTo>
                <a:lnTo>
                  <a:pt x="1602104" y="143014"/>
                </a:lnTo>
                <a:lnTo>
                  <a:pt x="1575395" y="107143"/>
                </a:lnTo>
                <a:lnTo>
                  <a:pt x="1548827" y="71831"/>
                </a:lnTo>
                <a:lnTo>
                  <a:pt x="1518605" y="40404"/>
                </a:lnTo>
                <a:lnTo>
                  <a:pt x="1483377" y="17957"/>
                </a:lnTo>
                <a:lnTo>
                  <a:pt x="1444813" y="4488"/>
                </a:lnTo>
                <a:lnTo>
                  <a:pt x="1404582" y="0"/>
                </a:lnTo>
                <a:close/>
              </a:path>
            </a:pathLst>
          </a:custGeom>
          <a:solidFill>
            <a:srgbClr val="E34CE3"/>
          </a:solidFill>
        </p:spPr>
        <p:txBody>
          <a:bodyPr wrap="square" lIns="0" tIns="0" rIns="0" bIns="0" rtlCol="0"/>
          <a:lstStyle/>
          <a:p>
            <a:endParaRPr/>
          </a:p>
        </p:txBody>
      </p:sp>
      <p:sp>
        <p:nvSpPr>
          <p:cNvPr id="8" name="object 4">
            <a:extLst>
              <a:ext uri="{FF2B5EF4-FFF2-40B4-BE49-F238E27FC236}">
                <a16:creationId xmlns:a16="http://schemas.microsoft.com/office/drawing/2014/main" id="{E792FA8D-10AE-4F6F-8027-A5E2A5315A59}"/>
              </a:ext>
            </a:extLst>
          </p:cNvPr>
          <p:cNvSpPr/>
          <p:nvPr userDrawn="1"/>
        </p:nvSpPr>
        <p:spPr>
          <a:xfrm>
            <a:off x="10612504" y="6705763"/>
            <a:ext cx="268292" cy="133187"/>
          </a:xfrm>
          <a:custGeom>
            <a:avLst/>
            <a:gdLst/>
            <a:ahLst/>
            <a:cxnLst/>
            <a:rect l="l" t="t" r="r" b="b"/>
            <a:pathLst>
              <a:path w="443865" h="220345">
                <a:moveTo>
                  <a:pt x="221815" y="0"/>
                </a:moveTo>
                <a:lnTo>
                  <a:pt x="183648" y="3968"/>
                </a:lnTo>
                <a:lnTo>
                  <a:pt x="146945" y="15876"/>
                </a:lnTo>
                <a:lnTo>
                  <a:pt x="113168" y="35726"/>
                </a:lnTo>
                <a:lnTo>
                  <a:pt x="83782" y="63517"/>
                </a:lnTo>
                <a:lnTo>
                  <a:pt x="60251" y="99249"/>
                </a:lnTo>
                <a:lnTo>
                  <a:pt x="20034" y="179362"/>
                </a:lnTo>
                <a:lnTo>
                  <a:pt x="0" y="219813"/>
                </a:lnTo>
                <a:lnTo>
                  <a:pt x="443608" y="219813"/>
                </a:lnTo>
                <a:lnTo>
                  <a:pt x="403443" y="139071"/>
                </a:lnTo>
                <a:lnTo>
                  <a:pt x="383372" y="99270"/>
                </a:lnTo>
                <a:lnTo>
                  <a:pt x="359843" y="63535"/>
                </a:lnTo>
                <a:lnTo>
                  <a:pt x="330459" y="35740"/>
                </a:lnTo>
                <a:lnTo>
                  <a:pt x="296684" y="15886"/>
                </a:lnTo>
                <a:lnTo>
                  <a:pt x="259982" y="3972"/>
                </a:lnTo>
                <a:lnTo>
                  <a:pt x="221815" y="0"/>
                </a:lnTo>
                <a:close/>
              </a:path>
            </a:pathLst>
          </a:custGeom>
          <a:solidFill>
            <a:srgbClr val="FF0000"/>
          </a:solidFill>
        </p:spPr>
        <p:txBody>
          <a:bodyPr wrap="square" lIns="0" tIns="0" rIns="0" bIns="0" rtlCol="0"/>
          <a:lstStyle/>
          <a:p>
            <a:endParaRPr/>
          </a:p>
        </p:txBody>
      </p:sp>
      <p:sp>
        <p:nvSpPr>
          <p:cNvPr id="9" name="object 5">
            <a:extLst>
              <a:ext uri="{FF2B5EF4-FFF2-40B4-BE49-F238E27FC236}">
                <a16:creationId xmlns:a16="http://schemas.microsoft.com/office/drawing/2014/main" id="{42FF7751-F76C-47BB-A3E6-8A41489AB294}"/>
              </a:ext>
            </a:extLst>
          </p:cNvPr>
          <p:cNvSpPr/>
          <p:nvPr userDrawn="1"/>
        </p:nvSpPr>
        <p:spPr>
          <a:xfrm>
            <a:off x="11665395" y="5469720"/>
            <a:ext cx="526605" cy="634460"/>
          </a:xfrm>
          <a:custGeom>
            <a:avLst/>
            <a:gdLst/>
            <a:ahLst/>
            <a:cxnLst/>
            <a:rect l="l" t="t" r="r" b="b"/>
            <a:pathLst>
              <a:path w="871219" h="1049654">
                <a:moveTo>
                  <a:pt x="870928" y="0"/>
                </a:moveTo>
                <a:lnTo>
                  <a:pt x="789478" y="36170"/>
                </a:lnTo>
                <a:lnTo>
                  <a:pt x="697792" y="77415"/>
                </a:lnTo>
                <a:lnTo>
                  <a:pt x="607434" y="118626"/>
                </a:lnTo>
                <a:lnTo>
                  <a:pt x="518513" y="159767"/>
                </a:lnTo>
                <a:lnTo>
                  <a:pt x="431137" y="200799"/>
                </a:lnTo>
                <a:lnTo>
                  <a:pt x="345414" y="241683"/>
                </a:lnTo>
                <a:lnTo>
                  <a:pt x="261454" y="282381"/>
                </a:lnTo>
                <a:lnTo>
                  <a:pt x="179364" y="322855"/>
                </a:lnTo>
                <a:lnTo>
                  <a:pt x="99253" y="363066"/>
                </a:lnTo>
                <a:lnTo>
                  <a:pt x="63523" y="386597"/>
                </a:lnTo>
                <a:lnTo>
                  <a:pt x="35733" y="415983"/>
                </a:lnTo>
                <a:lnTo>
                  <a:pt x="15882" y="449760"/>
                </a:lnTo>
                <a:lnTo>
                  <a:pt x="3971" y="486464"/>
                </a:lnTo>
                <a:lnTo>
                  <a:pt x="0" y="524632"/>
                </a:lnTo>
                <a:lnTo>
                  <a:pt x="3968" y="562799"/>
                </a:lnTo>
                <a:lnTo>
                  <a:pt x="15876" y="599503"/>
                </a:lnTo>
                <a:lnTo>
                  <a:pt x="35725" y="633280"/>
                </a:lnTo>
                <a:lnTo>
                  <a:pt x="63513" y="662666"/>
                </a:lnTo>
                <a:lnTo>
                  <a:pt x="99243" y="686197"/>
                </a:lnTo>
                <a:lnTo>
                  <a:pt x="179355" y="726413"/>
                </a:lnTo>
                <a:lnTo>
                  <a:pt x="261447" y="766893"/>
                </a:lnTo>
                <a:lnTo>
                  <a:pt x="345410" y="807598"/>
                </a:lnTo>
                <a:lnTo>
                  <a:pt x="431135" y="848489"/>
                </a:lnTo>
                <a:lnTo>
                  <a:pt x="518513" y="889528"/>
                </a:lnTo>
                <a:lnTo>
                  <a:pt x="607437" y="930677"/>
                </a:lnTo>
                <a:lnTo>
                  <a:pt x="697797" y="971897"/>
                </a:lnTo>
                <a:lnTo>
                  <a:pt x="789485" y="1013150"/>
                </a:lnTo>
                <a:lnTo>
                  <a:pt x="870928" y="1049324"/>
                </a:lnTo>
                <a:lnTo>
                  <a:pt x="870928" y="0"/>
                </a:lnTo>
                <a:close/>
              </a:path>
            </a:pathLst>
          </a:custGeom>
          <a:solidFill>
            <a:srgbClr val="FF7000"/>
          </a:solidFill>
        </p:spPr>
        <p:txBody>
          <a:bodyPr wrap="square" lIns="0" tIns="0" rIns="0" bIns="0" rtlCol="0"/>
          <a:lstStyle/>
          <a:p>
            <a:endParaRPr/>
          </a:p>
        </p:txBody>
      </p:sp>
      <p:grpSp>
        <p:nvGrpSpPr>
          <p:cNvPr id="10" name="object 6">
            <a:extLst>
              <a:ext uri="{FF2B5EF4-FFF2-40B4-BE49-F238E27FC236}">
                <a16:creationId xmlns:a16="http://schemas.microsoft.com/office/drawing/2014/main" id="{862D6AC6-F8FD-4CA8-8C70-E1C20E0D112F}"/>
              </a:ext>
            </a:extLst>
          </p:cNvPr>
          <p:cNvGrpSpPr/>
          <p:nvPr userDrawn="1"/>
        </p:nvGrpSpPr>
        <p:grpSpPr>
          <a:xfrm>
            <a:off x="6462785" y="2726444"/>
            <a:ext cx="3665895" cy="3909622"/>
            <a:chOff x="10625932" y="4505325"/>
            <a:chExt cx="6064885" cy="6468110"/>
          </a:xfrm>
        </p:grpSpPr>
        <p:sp>
          <p:nvSpPr>
            <p:cNvPr id="11" name="object 7">
              <a:extLst>
                <a:ext uri="{FF2B5EF4-FFF2-40B4-BE49-F238E27FC236}">
                  <a16:creationId xmlns:a16="http://schemas.microsoft.com/office/drawing/2014/main" id="{94A92ED9-BD9E-46B2-B223-4C37738DAD14}"/>
                </a:ext>
              </a:extLst>
            </p:cNvPr>
            <p:cNvSpPr/>
            <p:nvPr/>
          </p:nvSpPr>
          <p:spPr>
            <a:xfrm>
              <a:off x="10625932" y="8163881"/>
              <a:ext cx="5567045" cy="2809875"/>
            </a:xfrm>
            <a:custGeom>
              <a:avLst/>
              <a:gdLst/>
              <a:ahLst/>
              <a:cxnLst/>
              <a:rect l="l" t="t" r="r" b="b"/>
              <a:pathLst>
                <a:path w="5567044" h="2809875">
                  <a:moveTo>
                    <a:pt x="2300583" y="0"/>
                  </a:moveTo>
                  <a:lnTo>
                    <a:pt x="2248926" y="3238"/>
                  </a:lnTo>
                  <a:lnTo>
                    <a:pt x="2197671" y="10864"/>
                  </a:lnTo>
                  <a:lnTo>
                    <a:pt x="2147086" y="22851"/>
                  </a:lnTo>
                  <a:lnTo>
                    <a:pt x="2097439" y="39175"/>
                  </a:lnTo>
                  <a:lnTo>
                    <a:pt x="2048996" y="59809"/>
                  </a:lnTo>
                  <a:lnTo>
                    <a:pt x="2003260" y="81781"/>
                  </a:lnTo>
                  <a:lnTo>
                    <a:pt x="1957428" y="104098"/>
                  </a:lnTo>
                  <a:lnTo>
                    <a:pt x="1911515" y="126751"/>
                  </a:lnTo>
                  <a:lnTo>
                    <a:pt x="1865535" y="149729"/>
                  </a:lnTo>
                  <a:lnTo>
                    <a:pt x="1819504" y="173020"/>
                  </a:lnTo>
                  <a:lnTo>
                    <a:pt x="1773437" y="196613"/>
                  </a:lnTo>
                  <a:lnTo>
                    <a:pt x="1727348" y="220496"/>
                  </a:lnTo>
                  <a:lnTo>
                    <a:pt x="1681252" y="244660"/>
                  </a:lnTo>
                  <a:lnTo>
                    <a:pt x="1635164" y="269093"/>
                  </a:lnTo>
                  <a:lnTo>
                    <a:pt x="1589100" y="293783"/>
                  </a:lnTo>
                  <a:lnTo>
                    <a:pt x="1543073" y="318719"/>
                  </a:lnTo>
                  <a:lnTo>
                    <a:pt x="1497099" y="343892"/>
                  </a:lnTo>
                  <a:lnTo>
                    <a:pt x="1451193" y="369288"/>
                  </a:lnTo>
                  <a:lnTo>
                    <a:pt x="1405370" y="394898"/>
                  </a:lnTo>
                  <a:lnTo>
                    <a:pt x="1359644" y="420710"/>
                  </a:lnTo>
                  <a:lnTo>
                    <a:pt x="1314031" y="446713"/>
                  </a:lnTo>
                  <a:lnTo>
                    <a:pt x="1268545" y="472895"/>
                  </a:lnTo>
                  <a:lnTo>
                    <a:pt x="1223202" y="499247"/>
                  </a:lnTo>
                  <a:lnTo>
                    <a:pt x="1178015" y="525756"/>
                  </a:lnTo>
                  <a:lnTo>
                    <a:pt x="1133001" y="552412"/>
                  </a:lnTo>
                  <a:lnTo>
                    <a:pt x="1088174" y="579203"/>
                  </a:lnTo>
                  <a:lnTo>
                    <a:pt x="999139" y="633148"/>
                  </a:lnTo>
                  <a:lnTo>
                    <a:pt x="911032" y="687501"/>
                  </a:lnTo>
                  <a:lnTo>
                    <a:pt x="823970" y="742174"/>
                  </a:lnTo>
                  <a:lnTo>
                    <a:pt x="738073" y="797077"/>
                  </a:lnTo>
                  <a:lnTo>
                    <a:pt x="653460" y="852123"/>
                  </a:lnTo>
                  <a:lnTo>
                    <a:pt x="570251" y="907221"/>
                  </a:lnTo>
                  <a:lnTo>
                    <a:pt x="488565" y="962284"/>
                  </a:lnTo>
                  <a:lnTo>
                    <a:pt x="408520" y="1017222"/>
                  </a:lnTo>
                  <a:lnTo>
                    <a:pt x="330236" y="1071946"/>
                  </a:lnTo>
                  <a:lnTo>
                    <a:pt x="291792" y="1099200"/>
                  </a:lnTo>
                  <a:lnTo>
                    <a:pt x="253832" y="1126368"/>
                  </a:lnTo>
                  <a:lnTo>
                    <a:pt x="216373" y="1153438"/>
                  </a:lnTo>
                  <a:lnTo>
                    <a:pt x="179428" y="1180399"/>
                  </a:lnTo>
                  <a:lnTo>
                    <a:pt x="143013" y="1207239"/>
                  </a:lnTo>
                  <a:lnTo>
                    <a:pt x="107142" y="1233949"/>
                  </a:lnTo>
                  <a:lnTo>
                    <a:pt x="71831" y="1260516"/>
                  </a:lnTo>
                  <a:lnTo>
                    <a:pt x="40402" y="1290742"/>
                  </a:lnTo>
                  <a:lnTo>
                    <a:pt x="17954" y="1325971"/>
                  </a:lnTo>
                  <a:lnTo>
                    <a:pt x="4486" y="1364535"/>
                  </a:lnTo>
                  <a:lnTo>
                    <a:pt x="0" y="1404766"/>
                  </a:lnTo>
                  <a:lnTo>
                    <a:pt x="4492" y="1444996"/>
                  </a:lnTo>
                  <a:lnTo>
                    <a:pt x="17964" y="1483557"/>
                  </a:lnTo>
                  <a:lnTo>
                    <a:pt x="40414" y="1518781"/>
                  </a:lnTo>
                  <a:lnTo>
                    <a:pt x="71842" y="1549000"/>
                  </a:lnTo>
                  <a:lnTo>
                    <a:pt x="107153" y="1575560"/>
                  </a:lnTo>
                  <a:lnTo>
                    <a:pt x="143023" y="1602262"/>
                  </a:lnTo>
                  <a:lnTo>
                    <a:pt x="179438" y="1629095"/>
                  </a:lnTo>
                  <a:lnTo>
                    <a:pt x="216383" y="1656047"/>
                  </a:lnTo>
                  <a:lnTo>
                    <a:pt x="253842" y="1683108"/>
                  </a:lnTo>
                  <a:lnTo>
                    <a:pt x="291802" y="1710266"/>
                  </a:lnTo>
                  <a:lnTo>
                    <a:pt x="369160" y="1764831"/>
                  </a:lnTo>
                  <a:lnTo>
                    <a:pt x="448338" y="1819654"/>
                  </a:lnTo>
                  <a:lnTo>
                    <a:pt x="529218" y="1874645"/>
                  </a:lnTo>
                  <a:lnTo>
                    <a:pt x="611680" y="1929716"/>
                  </a:lnTo>
                  <a:lnTo>
                    <a:pt x="695605" y="1984778"/>
                  </a:lnTo>
                  <a:lnTo>
                    <a:pt x="780874" y="2039744"/>
                  </a:lnTo>
                  <a:lnTo>
                    <a:pt x="867367" y="2094524"/>
                  </a:lnTo>
                  <a:lnTo>
                    <a:pt x="954965" y="2149029"/>
                  </a:lnTo>
                  <a:lnTo>
                    <a:pt x="1043550" y="2203173"/>
                  </a:lnTo>
                  <a:lnTo>
                    <a:pt x="1088175" y="2230081"/>
                  </a:lnTo>
                  <a:lnTo>
                    <a:pt x="1133001" y="2256865"/>
                  </a:lnTo>
                  <a:lnTo>
                    <a:pt x="1178015" y="2283514"/>
                  </a:lnTo>
                  <a:lnTo>
                    <a:pt x="1223201" y="2310017"/>
                  </a:lnTo>
                  <a:lnTo>
                    <a:pt x="1268543" y="2336363"/>
                  </a:lnTo>
                  <a:lnTo>
                    <a:pt x="1314028" y="2362541"/>
                  </a:lnTo>
                  <a:lnTo>
                    <a:pt x="1359641" y="2388539"/>
                  </a:lnTo>
                  <a:lnTo>
                    <a:pt x="1405365" y="2414348"/>
                  </a:lnTo>
                  <a:lnTo>
                    <a:pt x="1451188" y="2439955"/>
                  </a:lnTo>
                  <a:lnTo>
                    <a:pt x="1497093" y="2465349"/>
                  </a:lnTo>
                  <a:lnTo>
                    <a:pt x="1543065" y="2490521"/>
                  </a:lnTo>
                  <a:lnTo>
                    <a:pt x="1589091" y="2515457"/>
                  </a:lnTo>
                  <a:lnTo>
                    <a:pt x="1635154" y="2540148"/>
                  </a:lnTo>
                  <a:lnTo>
                    <a:pt x="1681241" y="2564582"/>
                  </a:lnTo>
                  <a:lnTo>
                    <a:pt x="1727336" y="2588749"/>
                  </a:lnTo>
                  <a:lnTo>
                    <a:pt x="1773424" y="2612636"/>
                  </a:lnTo>
                  <a:lnTo>
                    <a:pt x="1819490" y="2636234"/>
                  </a:lnTo>
                  <a:lnTo>
                    <a:pt x="1865520" y="2659531"/>
                  </a:lnTo>
                  <a:lnTo>
                    <a:pt x="1911498" y="2682515"/>
                  </a:lnTo>
                  <a:lnTo>
                    <a:pt x="1957410" y="2705177"/>
                  </a:lnTo>
                  <a:lnTo>
                    <a:pt x="2003241" y="2727504"/>
                  </a:lnTo>
                  <a:lnTo>
                    <a:pt x="2048975" y="2749487"/>
                  </a:lnTo>
                  <a:lnTo>
                    <a:pt x="2097425" y="2770136"/>
                  </a:lnTo>
                  <a:lnTo>
                    <a:pt x="2147082" y="2786472"/>
                  </a:lnTo>
                  <a:lnTo>
                    <a:pt x="2197678" y="2798468"/>
                  </a:lnTo>
                  <a:lnTo>
                    <a:pt x="2248944" y="2806100"/>
                  </a:lnTo>
                  <a:lnTo>
                    <a:pt x="2300612" y="2809342"/>
                  </a:lnTo>
                  <a:lnTo>
                    <a:pt x="2352416" y="2808170"/>
                  </a:lnTo>
                  <a:lnTo>
                    <a:pt x="2404086" y="2802558"/>
                  </a:lnTo>
                  <a:lnTo>
                    <a:pt x="2455356" y="2792481"/>
                  </a:lnTo>
                  <a:lnTo>
                    <a:pt x="2505956" y="2777915"/>
                  </a:lnTo>
                  <a:lnTo>
                    <a:pt x="2597615" y="2746955"/>
                  </a:lnTo>
                  <a:lnTo>
                    <a:pt x="2690496" y="2715126"/>
                  </a:lnTo>
                  <a:lnTo>
                    <a:pt x="2831870" y="2665837"/>
                  </a:lnTo>
                  <a:lnTo>
                    <a:pt x="2975384" y="2614807"/>
                  </a:lnTo>
                  <a:lnTo>
                    <a:pt x="3120669" y="2562166"/>
                  </a:lnTo>
                  <a:lnTo>
                    <a:pt x="3267361" y="2508044"/>
                  </a:lnTo>
                  <a:lnTo>
                    <a:pt x="3415094" y="2452570"/>
                  </a:lnTo>
                  <a:lnTo>
                    <a:pt x="3563500" y="2395875"/>
                  </a:lnTo>
                  <a:lnTo>
                    <a:pt x="3712214" y="2338086"/>
                  </a:lnTo>
                  <a:lnTo>
                    <a:pt x="3860869" y="2279335"/>
                  </a:lnTo>
                  <a:lnTo>
                    <a:pt x="4009100" y="2219749"/>
                  </a:lnTo>
                  <a:lnTo>
                    <a:pt x="4107504" y="2179627"/>
                  </a:lnTo>
                  <a:lnTo>
                    <a:pt x="4205447" y="2139229"/>
                  </a:lnTo>
                  <a:lnTo>
                    <a:pt x="4302823" y="2098596"/>
                  </a:lnTo>
                  <a:lnTo>
                    <a:pt x="4399521" y="2057765"/>
                  </a:lnTo>
                  <a:lnTo>
                    <a:pt x="4495434" y="2016774"/>
                  </a:lnTo>
                  <a:lnTo>
                    <a:pt x="4590453" y="1975662"/>
                  </a:lnTo>
                  <a:lnTo>
                    <a:pt x="4684469" y="1934468"/>
                  </a:lnTo>
                  <a:lnTo>
                    <a:pt x="4777375" y="1893229"/>
                  </a:lnTo>
                  <a:lnTo>
                    <a:pt x="4869061" y="1851984"/>
                  </a:lnTo>
                  <a:lnTo>
                    <a:pt x="4959419" y="1810772"/>
                  </a:lnTo>
                  <a:lnTo>
                    <a:pt x="5048341" y="1769631"/>
                  </a:lnTo>
                  <a:lnTo>
                    <a:pt x="5135717" y="1728598"/>
                  </a:lnTo>
                  <a:lnTo>
                    <a:pt x="5221440" y="1687714"/>
                  </a:lnTo>
                  <a:lnTo>
                    <a:pt x="5305402" y="1647015"/>
                  </a:lnTo>
                  <a:lnTo>
                    <a:pt x="5387492" y="1606541"/>
                  </a:lnTo>
                  <a:lnTo>
                    <a:pt x="5467604" y="1566329"/>
                  </a:lnTo>
                  <a:lnTo>
                    <a:pt x="5503336" y="1542800"/>
                  </a:lnTo>
                  <a:lnTo>
                    <a:pt x="5531128" y="1513416"/>
                  </a:lnTo>
                  <a:lnTo>
                    <a:pt x="5550979" y="1479641"/>
                  </a:lnTo>
                  <a:lnTo>
                    <a:pt x="5562890" y="1442939"/>
                  </a:lnTo>
                  <a:lnTo>
                    <a:pt x="5566860" y="1404772"/>
                  </a:lnTo>
                  <a:lnTo>
                    <a:pt x="5562890" y="1366605"/>
                  </a:lnTo>
                  <a:lnTo>
                    <a:pt x="5550979" y="1329902"/>
                  </a:lnTo>
                  <a:lnTo>
                    <a:pt x="5531128" y="1296125"/>
                  </a:lnTo>
                  <a:lnTo>
                    <a:pt x="5503336" y="1266739"/>
                  </a:lnTo>
                  <a:lnTo>
                    <a:pt x="5467604" y="1243208"/>
                  </a:lnTo>
                  <a:lnTo>
                    <a:pt x="5387492" y="1202991"/>
                  </a:lnTo>
                  <a:lnTo>
                    <a:pt x="5305401" y="1162510"/>
                  </a:lnTo>
                  <a:lnTo>
                    <a:pt x="5221439" y="1121805"/>
                  </a:lnTo>
                  <a:lnTo>
                    <a:pt x="5135715" y="1080913"/>
                  </a:lnTo>
                  <a:lnTo>
                    <a:pt x="5048338" y="1039874"/>
                  </a:lnTo>
                  <a:lnTo>
                    <a:pt x="4959415" y="998724"/>
                  </a:lnTo>
                  <a:lnTo>
                    <a:pt x="4869055" y="957504"/>
                  </a:lnTo>
                  <a:lnTo>
                    <a:pt x="4777367" y="916250"/>
                  </a:lnTo>
                  <a:lnTo>
                    <a:pt x="4684460" y="875003"/>
                  </a:lnTo>
                  <a:lnTo>
                    <a:pt x="4590442" y="833799"/>
                  </a:lnTo>
                  <a:lnTo>
                    <a:pt x="4495420" y="792679"/>
                  </a:lnTo>
                  <a:lnTo>
                    <a:pt x="4399505" y="751679"/>
                  </a:lnTo>
                  <a:lnTo>
                    <a:pt x="4302804" y="710838"/>
                  </a:lnTo>
                  <a:lnTo>
                    <a:pt x="4205426" y="670196"/>
                  </a:lnTo>
                  <a:lnTo>
                    <a:pt x="4107480" y="629790"/>
                  </a:lnTo>
                  <a:lnTo>
                    <a:pt x="4009073" y="589658"/>
                  </a:lnTo>
                  <a:lnTo>
                    <a:pt x="3860837" y="530060"/>
                  </a:lnTo>
                  <a:lnTo>
                    <a:pt x="3712177" y="471297"/>
                  </a:lnTo>
                  <a:lnTo>
                    <a:pt x="3563458" y="413497"/>
                  </a:lnTo>
                  <a:lnTo>
                    <a:pt x="3415047" y="356791"/>
                  </a:lnTo>
                  <a:lnTo>
                    <a:pt x="3267309" y="301309"/>
                  </a:lnTo>
                  <a:lnTo>
                    <a:pt x="3120611" y="247180"/>
                  </a:lnTo>
                  <a:lnTo>
                    <a:pt x="2975320" y="194534"/>
                  </a:lnTo>
                  <a:lnTo>
                    <a:pt x="2831800" y="143501"/>
                  </a:lnTo>
                  <a:lnTo>
                    <a:pt x="2690420" y="94210"/>
                  </a:lnTo>
                  <a:lnTo>
                    <a:pt x="2597535" y="62381"/>
                  </a:lnTo>
                  <a:lnTo>
                    <a:pt x="2505872" y="31423"/>
                  </a:lnTo>
                  <a:lnTo>
                    <a:pt x="2455286" y="16859"/>
                  </a:lnTo>
                  <a:lnTo>
                    <a:pt x="2404030" y="6785"/>
                  </a:lnTo>
                  <a:lnTo>
                    <a:pt x="2352373" y="1173"/>
                  </a:lnTo>
                  <a:lnTo>
                    <a:pt x="2300583" y="0"/>
                  </a:lnTo>
                  <a:close/>
                </a:path>
              </a:pathLst>
            </a:custGeom>
            <a:solidFill>
              <a:srgbClr val="4AD1C9"/>
            </a:solidFill>
          </p:spPr>
          <p:txBody>
            <a:bodyPr wrap="square" lIns="0" tIns="0" rIns="0" bIns="0" rtlCol="0"/>
            <a:lstStyle/>
            <a:p>
              <a:endParaRPr/>
            </a:p>
          </p:txBody>
        </p:sp>
        <p:sp>
          <p:nvSpPr>
            <p:cNvPr id="12" name="object 8">
              <a:extLst>
                <a:ext uri="{FF2B5EF4-FFF2-40B4-BE49-F238E27FC236}">
                  <a16:creationId xmlns:a16="http://schemas.microsoft.com/office/drawing/2014/main" id="{1F95E7DD-26C6-444E-9DD7-4D1626805A1D}"/>
                </a:ext>
              </a:extLst>
            </p:cNvPr>
            <p:cNvSpPr/>
            <p:nvPr/>
          </p:nvSpPr>
          <p:spPr>
            <a:xfrm>
              <a:off x="12649615" y="4505325"/>
              <a:ext cx="4041140" cy="4041140"/>
            </a:xfrm>
            <a:custGeom>
              <a:avLst/>
              <a:gdLst/>
              <a:ahLst/>
              <a:cxnLst/>
              <a:rect l="l" t="t" r="r" b="b"/>
              <a:pathLst>
                <a:path w="4041140" h="4041140">
                  <a:moveTo>
                    <a:pt x="161237" y="0"/>
                  </a:moveTo>
                  <a:lnTo>
                    <a:pt x="120457" y="9038"/>
                  </a:lnTo>
                  <a:lnTo>
                    <a:pt x="83667" y="26785"/>
                  </a:lnTo>
                  <a:lnTo>
                    <a:pt x="52046" y="52059"/>
                  </a:lnTo>
                  <a:lnTo>
                    <a:pt x="26775" y="83682"/>
                  </a:lnTo>
                  <a:lnTo>
                    <a:pt x="9033" y="120475"/>
                  </a:lnTo>
                  <a:lnTo>
                    <a:pt x="0" y="161258"/>
                  </a:lnTo>
                  <a:lnTo>
                    <a:pt x="854" y="204852"/>
                  </a:lnTo>
                  <a:lnTo>
                    <a:pt x="7042" y="248601"/>
                  </a:lnTo>
                  <a:lnTo>
                    <a:pt x="13526" y="292845"/>
                  </a:lnTo>
                  <a:lnTo>
                    <a:pt x="20301" y="337568"/>
                  </a:lnTo>
                  <a:lnTo>
                    <a:pt x="27367" y="382749"/>
                  </a:lnTo>
                  <a:lnTo>
                    <a:pt x="34720" y="428371"/>
                  </a:lnTo>
                  <a:lnTo>
                    <a:pt x="42357" y="474416"/>
                  </a:lnTo>
                  <a:lnTo>
                    <a:pt x="58475" y="567699"/>
                  </a:lnTo>
                  <a:lnTo>
                    <a:pt x="75698" y="662451"/>
                  </a:lnTo>
                  <a:lnTo>
                    <a:pt x="94004" y="758526"/>
                  </a:lnTo>
                  <a:lnTo>
                    <a:pt x="113372" y="855776"/>
                  </a:lnTo>
                  <a:lnTo>
                    <a:pt x="133781" y="954054"/>
                  </a:lnTo>
                  <a:lnTo>
                    <a:pt x="155209" y="1053214"/>
                  </a:lnTo>
                  <a:lnTo>
                    <a:pt x="177634" y="1153109"/>
                  </a:lnTo>
                  <a:lnTo>
                    <a:pt x="201034" y="1253592"/>
                  </a:lnTo>
                  <a:lnTo>
                    <a:pt x="225387" y="1354516"/>
                  </a:lnTo>
                  <a:lnTo>
                    <a:pt x="237915" y="1405097"/>
                  </a:lnTo>
                  <a:lnTo>
                    <a:pt x="250673" y="1455734"/>
                  </a:lnTo>
                  <a:lnTo>
                    <a:pt x="263659" y="1506407"/>
                  </a:lnTo>
                  <a:lnTo>
                    <a:pt x="276870" y="1557099"/>
                  </a:lnTo>
                  <a:lnTo>
                    <a:pt x="290302" y="1607790"/>
                  </a:lnTo>
                  <a:lnTo>
                    <a:pt x="303955" y="1658464"/>
                  </a:lnTo>
                  <a:lnTo>
                    <a:pt x="317824" y="1709101"/>
                  </a:lnTo>
                  <a:lnTo>
                    <a:pt x="331907" y="1759682"/>
                  </a:lnTo>
                  <a:lnTo>
                    <a:pt x="346201" y="1810191"/>
                  </a:lnTo>
                  <a:lnTo>
                    <a:pt x="360704" y="1860608"/>
                  </a:lnTo>
                  <a:lnTo>
                    <a:pt x="375414" y="1910914"/>
                  </a:lnTo>
                  <a:lnTo>
                    <a:pt x="390326" y="1961092"/>
                  </a:lnTo>
                  <a:lnTo>
                    <a:pt x="405439" y="2011123"/>
                  </a:lnTo>
                  <a:lnTo>
                    <a:pt x="420749" y="2060990"/>
                  </a:lnTo>
                  <a:lnTo>
                    <a:pt x="436255" y="2110672"/>
                  </a:lnTo>
                  <a:lnTo>
                    <a:pt x="451953" y="2160153"/>
                  </a:lnTo>
                  <a:lnTo>
                    <a:pt x="467841" y="2209413"/>
                  </a:lnTo>
                  <a:lnTo>
                    <a:pt x="483916" y="2258435"/>
                  </a:lnTo>
                  <a:lnTo>
                    <a:pt x="500175" y="2307199"/>
                  </a:lnTo>
                  <a:lnTo>
                    <a:pt x="516616" y="2355689"/>
                  </a:lnTo>
                  <a:lnTo>
                    <a:pt x="533236" y="2403884"/>
                  </a:lnTo>
                  <a:lnTo>
                    <a:pt x="550031" y="2451768"/>
                  </a:lnTo>
                  <a:lnTo>
                    <a:pt x="569690" y="2500623"/>
                  </a:lnTo>
                  <a:lnTo>
                    <a:pt x="593252" y="2547283"/>
                  </a:lnTo>
                  <a:lnTo>
                    <a:pt x="620546" y="2591540"/>
                  </a:lnTo>
                  <a:lnTo>
                    <a:pt x="651399" y="2633187"/>
                  </a:lnTo>
                  <a:lnTo>
                    <a:pt x="685642" y="2672016"/>
                  </a:lnTo>
                  <a:lnTo>
                    <a:pt x="723101" y="2707819"/>
                  </a:lnTo>
                  <a:lnTo>
                    <a:pt x="763606" y="2740388"/>
                  </a:lnTo>
                  <a:lnTo>
                    <a:pt x="806986" y="2769515"/>
                  </a:lnTo>
                  <a:lnTo>
                    <a:pt x="853069" y="2794993"/>
                  </a:lnTo>
                  <a:lnTo>
                    <a:pt x="939774" y="2837916"/>
                  </a:lnTo>
                  <a:lnTo>
                    <a:pt x="1027958" y="2881088"/>
                  </a:lnTo>
                  <a:lnTo>
                    <a:pt x="1162779" y="2946204"/>
                  </a:lnTo>
                  <a:lnTo>
                    <a:pt x="1300342" y="3011602"/>
                  </a:lnTo>
                  <a:lnTo>
                    <a:pt x="1440298" y="3077113"/>
                  </a:lnTo>
                  <a:lnTo>
                    <a:pt x="1582295" y="3142572"/>
                  </a:lnTo>
                  <a:lnTo>
                    <a:pt x="1725984" y="3207809"/>
                  </a:lnTo>
                  <a:lnTo>
                    <a:pt x="1871013" y="3272659"/>
                  </a:lnTo>
                  <a:lnTo>
                    <a:pt x="2017033" y="3336953"/>
                  </a:lnTo>
                  <a:lnTo>
                    <a:pt x="2163691" y="3400524"/>
                  </a:lnTo>
                  <a:lnTo>
                    <a:pt x="2310639" y="3463206"/>
                  </a:lnTo>
                  <a:lnTo>
                    <a:pt x="2408592" y="3504416"/>
                  </a:lnTo>
                  <a:lnTo>
                    <a:pt x="2506413" y="3545108"/>
                  </a:lnTo>
                  <a:lnTo>
                    <a:pt x="2604000" y="3585230"/>
                  </a:lnTo>
                  <a:lnTo>
                    <a:pt x="2701247" y="3624733"/>
                  </a:lnTo>
                  <a:lnTo>
                    <a:pt x="2798052" y="3663568"/>
                  </a:lnTo>
                  <a:lnTo>
                    <a:pt x="2894310" y="3701686"/>
                  </a:lnTo>
                  <a:lnTo>
                    <a:pt x="2989917" y="3739036"/>
                  </a:lnTo>
                  <a:lnTo>
                    <a:pt x="3084771" y="3775569"/>
                  </a:lnTo>
                  <a:lnTo>
                    <a:pt x="3178765" y="3811235"/>
                  </a:lnTo>
                  <a:lnTo>
                    <a:pt x="3271798" y="3845986"/>
                  </a:lnTo>
                  <a:lnTo>
                    <a:pt x="3363765" y="3879770"/>
                  </a:lnTo>
                  <a:lnTo>
                    <a:pt x="3454562" y="3912540"/>
                  </a:lnTo>
                  <a:lnTo>
                    <a:pt x="3544085" y="3944244"/>
                  </a:lnTo>
                  <a:lnTo>
                    <a:pt x="3632231" y="3974835"/>
                  </a:lnTo>
                  <a:lnTo>
                    <a:pt x="3718895" y="4004261"/>
                  </a:lnTo>
                  <a:lnTo>
                    <a:pt x="3803974" y="4032473"/>
                  </a:lnTo>
                  <a:lnTo>
                    <a:pt x="3845882" y="4041101"/>
                  </a:lnTo>
                  <a:lnTo>
                    <a:pt x="3886314" y="4039974"/>
                  </a:lnTo>
                  <a:lnTo>
                    <a:pt x="3924236" y="4030127"/>
                  </a:lnTo>
                  <a:lnTo>
                    <a:pt x="3958613" y="4012596"/>
                  </a:lnTo>
                  <a:lnTo>
                    <a:pt x="3988410" y="3988414"/>
                  </a:lnTo>
                  <a:lnTo>
                    <a:pt x="4012591" y="3958619"/>
                  </a:lnTo>
                  <a:lnTo>
                    <a:pt x="4030123" y="3924243"/>
                  </a:lnTo>
                  <a:lnTo>
                    <a:pt x="4039970" y="3886323"/>
                  </a:lnTo>
                  <a:lnTo>
                    <a:pt x="4041097" y="3845893"/>
                  </a:lnTo>
                  <a:lnTo>
                    <a:pt x="4032470" y="3803988"/>
                  </a:lnTo>
                  <a:lnTo>
                    <a:pt x="4004258" y="3718903"/>
                  </a:lnTo>
                  <a:lnTo>
                    <a:pt x="3974834" y="3632232"/>
                  </a:lnTo>
                  <a:lnTo>
                    <a:pt x="3944246" y="3544079"/>
                  </a:lnTo>
                  <a:lnTo>
                    <a:pt x="3912544" y="3454548"/>
                  </a:lnTo>
                  <a:lnTo>
                    <a:pt x="3879777" y="3363744"/>
                  </a:lnTo>
                  <a:lnTo>
                    <a:pt x="3845996" y="3271769"/>
                  </a:lnTo>
                  <a:lnTo>
                    <a:pt x="3811249" y="3178728"/>
                  </a:lnTo>
                  <a:lnTo>
                    <a:pt x="3775586" y="3084724"/>
                  </a:lnTo>
                  <a:lnTo>
                    <a:pt x="3739057" y="2989862"/>
                  </a:lnTo>
                  <a:lnTo>
                    <a:pt x="3701711" y="2894246"/>
                  </a:lnTo>
                  <a:lnTo>
                    <a:pt x="3663597" y="2797979"/>
                  </a:lnTo>
                  <a:lnTo>
                    <a:pt x="3624766" y="2701165"/>
                  </a:lnTo>
                  <a:lnTo>
                    <a:pt x="3585267" y="2603909"/>
                  </a:lnTo>
                  <a:lnTo>
                    <a:pt x="3545149" y="2506313"/>
                  </a:lnTo>
                  <a:lnTo>
                    <a:pt x="3504462" y="2408483"/>
                  </a:lnTo>
                  <a:lnTo>
                    <a:pt x="3463256" y="2310521"/>
                  </a:lnTo>
                  <a:lnTo>
                    <a:pt x="3400580" y="2163561"/>
                  </a:lnTo>
                  <a:lnTo>
                    <a:pt x="3337014" y="2016890"/>
                  </a:lnTo>
                  <a:lnTo>
                    <a:pt x="3272724" y="1870859"/>
                  </a:lnTo>
                  <a:lnTo>
                    <a:pt x="3207879" y="1725819"/>
                  </a:lnTo>
                  <a:lnTo>
                    <a:pt x="3142644" y="1582120"/>
                  </a:lnTo>
                  <a:lnTo>
                    <a:pt x="3077188" y="1440114"/>
                  </a:lnTo>
                  <a:lnTo>
                    <a:pt x="3011678" y="1300151"/>
                  </a:lnTo>
                  <a:lnTo>
                    <a:pt x="2946280" y="1162581"/>
                  </a:lnTo>
                  <a:lnTo>
                    <a:pt x="2902827" y="1072371"/>
                  </a:lnTo>
                  <a:lnTo>
                    <a:pt x="2859547" y="983484"/>
                  </a:lnTo>
                  <a:lnTo>
                    <a:pt x="2816491" y="896025"/>
                  </a:lnTo>
                  <a:lnTo>
                    <a:pt x="2795062" y="852863"/>
                  </a:lnTo>
                  <a:lnTo>
                    <a:pt x="2769595" y="806799"/>
                  </a:lnTo>
                  <a:lnTo>
                    <a:pt x="2740480" y="763435"/>
                  </a:lnTo>
                  <a:lnTo>
                    <a:pt x="2707923" y="722941"/>
                  </a:lnTo>
                  <a:lnTo>
                    <a:pt x="2672132" y="685490"/>
                  </a:lnTo>
                  <a:lnTo>
                    <a:pt x="2633315" y="651253"/>
                  </a:lnTo>
                  <a:lnTo>
                    <a:pt x="2591681" y="620402"/>
                  </a:lnTo>
                  <a:lnTo>
                    <a:pt x="2547435" y="593108"/>
                  </a:lnTo>
                  <a:lnTo>
                    <a:pt x="2500786" y="569543"/>
                  </a:lnTo>
                  <a:lnTo>
                    <a:pt x="2451942" y="549878"/>
                  </a:lnTo>
                  <a:lnTo>
                    <a:pt x="2404066" y="533075"/>
                  </a:lnTo>
                  <a:lnTo>
                    <a:pt x="2355876" y="516449"/>
                  </a:lnTo>
                  <a:lnTo>
                    <a:pt x="2307392" y="500003"/>
                  </a:lnTo>
                  <a:lnTo>
                    <a:pt x="2258632" y="483739"/>
                  </a:lnTo>
                  <a:lnTo>
                    <a:pt x="2209614" y="467660"/>
                  </a:lnTo>
                  <a:lnTo>
                    <a:pt x="2160357" y="451769"/>
                  </a:lnTo>
                  <a:lnTo>
                    <a:pt x="2110878" y="436069"/>
                  </a:lnTo>
                  <a:lnTo>
                    <a:pt x="2061197" y="420561"/>
                  </a:lnTo>
                  <a:lnTo>
                    <a:pt x="2011331" y="405249"/>
                  </a:lnTo>
                  <a:lnTo>
                    <a:pt x="1961300" y="390136"/>
                  </a:lnTo>
                  <a:lnTo>
                    <a:pt x="1911121" y="375224"/>
                  </a:lnTo>
                  <a:lnTo>
                    <a:pt x="1860814" y="360515"/>
                  </a:lnTo>
                  <a:lnTo>
                    <a:pt x="1810395" y="346013"/>
                  </a:lnTo>
                  <a:lnTo>
                    <a:pt x="1759884" y="331721"/>
                  </a:lnTo>
                  <a:lnTo>
                    <a:pt x="1709299" y="317640"/>
                  </a:lnTo>
                  <a:lnTo>
                    <a:pt x="1658659" y="303774"/>
                  </a:lnTo>
                  <a:lnTo>
                    <a:pt x="1607981" y="290124"/>
                  </a:lnTo>
                  <a:lnTo>
                    <a:pt x="1557285" y="276695"/>
                  </a:lnTo>
                  <a:lnTo>
                    <a:pt x="1506588" y="263489"/>
                  </a:lnTo>
                  <a:lnTo>
                    <a:pt x="1455910" y="250507"/>
                  </a:lnTo>
                  <a:lnTo>
                    <a:pt x="1405267" y="237754"/>
                  </a:lnTo>
                  <a:lnTo>
                    <a:pt x="1304165" y="212942"/>
                  </a:lnTo>
                  <a:lnTo>
                    <a:pt x="1203430" y="189073"/>
                  </a:lnTo>
                  <a:lnTo>
                    <a:pt x="1103208" y="166171"/>
                  </a:lnTo>
                  <a:lnTo>
                    <a:pt x="1003646" y="144255"/>
                  </a:lnTo>
                  <a:lnTo>
                    <a:pt x="904892" y="123347"/>
                  </a:lnTo>
                  <a:lnTo>
                    <a:pt x="807092" y="103470"/>
                  </a:lnTo>
                  <a:lnTo>
                    <a:pt x="710395" y="84643"/>
                  </a:lnTo>
                  <a:lnTo>
                    <a:pt x="614946" y="66889"/>
                  </a:lnTo>
                  <a:lnTo>
                    <a:pt x="520894" y="50230"/>
                  </a:lnTo>
                  <a:lnTo>
                    <a:pt x="474437" y="42317"/>
                  </a:lnTo>
                  <a:lnTo>
                    <a:pt x="428384" y="34686"/>
                  </a:lnTo>
                  <a:lnTo>
                    <a:pt x="382754" y="27339"/>
                  </a:lnTo>
                  <a:lnTo>
                    <a:pt x="337565" y="20279"/>
                  </a:lnTo>
                  <a:lnTo>
                    <a:pt x="292835" y="13508"/>
                  </a:lnTo>
                  <a:lnTo>
                    <a:pt x="248583" y="7030"/>
                  </a:lnTo>
                  <a:lnTo>
                    <a:pt x="204827" y="847"/>
                  </a:lnTo>
                  <a:lnTo>
                    <a:pt x="161237" y="0"/>
                  </a:lnTo>
                  <a:close/>
                </a:path>
              </a:pathLst>
            </a:custGeom>
            <a:solidFill>
              <a:srgbClr val="FBBC0D"/>
            </a:solidFill>
          </p:spPr>
          <p:txBody>
            <a:bodyPr wrap="square" lIns="0" tIns="0" rIns="0" bIns="0" rtlCol="0"/>
            <a:lstStyle/>
            <a:p>
              <a:endParaRPr/>
            </a:p>
          </p:txBody>
        </p:sp>
      </p:grpSp>
      <p:sp>
        <p:nvSpPr>
          <p:cNvPr id="13" name="object 9">
            <a:extLst>
              <a:ext uri="{FF2B5EF4-FFF2-40B4-BE49-F238E27FC236}">
                <a16:creationId xmlns:a16="http://schemas.microsoft.com/office/drawing/2014/main" id="{18CE12E6-5D55-4115-86B7-955FFC46AF36}"/>
              </a:ext>
            </a:extLst>
          </p:cNvPr>
          <p:cNvSpPr/>
          <p:nvPr userDrawn="1"/>
        </p:nvSpPr>
        <p:spPr>
          <a:xfrm>
            <a:off x="11364439" y="6404752"/>
            <a:ext cx="827523" cy="434104"/>
          </a:xfrm>
          <a:custGeom>
            <a:avLst/>
            <a:gdLst/>
            <a:ahLst/>
            <a:cxnLst/>
            <a:rect l="l" t="t" r="r" b="b"/>
            <a:pathLst>
              <a:path w="1369059" h="718184">
                <a:moveTo>
                  <a:pt x="195205" y="0"/>
                </a:moveTo>
                <a:lnTo>
                  <a:pt x="154774" y="1128"/>
                </a:lnTo>
                <a:lnTo>
                  <a:pt x="116853" y="10976"/>
                </a:lnTo>
                <a:lnTo>
                  <a:pt x="82477" y="28507"/>
                </a:lnTo>
                <a:lnTo>
                  <a:pt x="52682" y="52689"/>
                </a:lnTo>
                <a:lnTo>
                  <a:pt x="28502" y="82484"/>
                </a:lnTo>
                <a:lnTo>
                  <a:pt x="10972" y="116860"/>
                </a:lnTo>
                <a:lnTo>
                  <a:pt x="1126" y="154781"/>
                </a:lnTo>
                <a:lnTo>
                  <a:pt x="0" y="195213"/>
                </a:lnTo>
                <a:lnTo>
                  <a:pt x="8627" y="237120"/>
                </a:lnTo>
                <a:lnTo>
                  <a:pt x="22578" y="279458"/>
                </a:lnTo>
                <a:lnTo>
                  <a:pt x="36839" y="322205"/>
                </a:lnTo>
                <a:lnTo>
                  <a:pt x="51402" y="365349"/>
                </a:lnTo>
                <a:lnTo>
                  <a:pt x="66263" y="408876"/>
                </a:lnTo>
                <a:lnTo>
                  <a:pt x="81415" y="452774"/>
                </a:lnTo>
                <a:lnTo>
                  <a:pt x="96851" y="497029"/>
                </a:lnTo>
                <a:lnTo>
                  <a:pt x="112566" y="541628"/>
                </a:lnTo>
                <a:lnTo>
                  <a:pt x="128553" y="586559"/>
                </a:lnTo>
                <a:lnTo>
                  <a:pt x="144807" y="631809"/>
                </a:lnTo>
                <a:lnTo>
                  <a:pt x="161320" y="677364"/>
                </a:lnTo>
                <a:lnTo>
                  <a:pt x="176111" y="717809"/>
                </a:lnTo>
                <a:lnTo>
                  <a:pt x="1368832" y="717809"/>
                </a:lnTo>
                <a:lnTo>
                  <a:pt x="1368832" y="428109"/>
                </a:lnTo>
                <a:lnTo>
                  <a:pt x="1051178" y="302069"/>
                </a:lnTo>
                <a:lnTo>
                  <a:pt x="769294" y="195117"/>
                </a:lnTo>
                <a:lnTo>
                  <a:pt x="541601" y="112573"/>
                </a:lnTo>
                <a:lnTo>
                  <a:pt x="322192" y="36838"/>
                </a:lnTo>
                <a:lnTo>
                  <a:pt x="237113" y="8624"/>
                </a:lnTo>
                <a:lnTo>
                  <a:pt x="195205" y="0"/>
                </a:lnTo>
                <a:close/>
              </a:path>
            </a:pathLst>
          </a:custGeom>
          <a:solidFill>
            <a:srgbClr val="0057DE"/>
          </a:solidFill>
        </p:spPr>
        <p:txBody>
          <a:bodyPr wrap="square" lIns="0" tIns="0" rIns="0" bIns="0" rtlCol="0"/>
          <a:lstStyle/>
          <a:p>
            <a:endParaRPr/>
          </a:p>
        </p:txBody>
      </p:sp>
      <p:sp>
        <p:nvSpPr>
          <p:cNvPr id="14" name="object 10">
            <a:extLst>
              <a:ext uri="{FF2B5EF4-FFF2-40B4-BE49-F238E27FC236}">
                <a16:creationId xmlns:a16="http://schemas.microsoft.com/office/drawing/2014/main" id="{6240A441-96DC-488F-84CC-DEB490F544CB}"/>
              </a:ext>
            </a:extLst>
          </p:cNvPr>
          <p:cNvSpPr/>
          <p:nvPr userDrawn="1"/>
        </p:nvSpPr>
        <p:spPr>
          <a:xfrm>
            <a:off x="11364355" y="3140843"/>
            <a:ext cx="827523" cy="2028121"/>
          </a:xfrm>
          <a:custGeom>
            <a:avLst/>
            <a:gdLst/>
            <a:ahLst/>
            <a:cxnLst/>
            <a:rect l="l" t="t" r="r" b="b"/>
            <a:pathLst>
              <a:path w="1369059" h="3355340">
                <a:moveTo>
                  <a:pt x="1368972" y="0"/>
                </a:moveTo>
                <a:lnTo>
                  <a:pt x="1333282" y="37341"/>
                </a:lnTo>
                <a:lnTo>
                  <a:pt x="1300714" y="77845"/>
                </a:lnTo>
                <a:lnTo>
                  <a:pt x="1271588" y="121224"/>
                </a:lnTo>
                <a:lnTo>
                  <a:pt x="1246110" y="167306"/>
                </a:lnTo>
                <a:lnTo>
                  <a:pt x="1203187" y="254011"/>
                </a:lnTo>
                <a:lnTo>
                  <a:pt x="1160015" y="342195"/>
                </a:lnTo>
                <a:lnTo>
                  <a:pt x="1094899" y="477016"/>
                </a:lnTo>
                <a:lnTo>
                  <a:pt x="1029501" y="614579"/>
                </a:lnTo>
                <a:lnTo>
                  <a:pt x="963990" y="754535"/>
                </a:lnTo>
                <a:lnTo>
                  <a:pt x="898531" y="896532"/>
                </a:lnTo>
                <a:lnTo>
                  <a:pt x="833294" y="1040221"/>
                </a:lnTo>
                <a:lnTo>
                  <a:pt x="768444" y="1185250"/>
                </a:lnTo>
                <a:lnTo>
                  <a:pt x="704150" y="1331270"/>
                </a:lnTo>
                <a:lnTo>
                  <a:pt x="640579" y="1477928"/>
                </a:lnTo>
                <a:lnTo>
                  <a:pt x="577897" y="1624876"/>
                </a:lnTo>
                <a:lnTo>
                  <a:pt x="536686" y="1722829"/>
                </a:lnTo>
                <a:lnTo>
                  <a:pt x="495995" y="1820650"/>
                </a:lnTo>
                <a:lnTo>
                  <a:pt x="455873" y="1918237"/>
                </a:lnTo>
                <a:lnTo>
                  <a:pt x="416370" y="2015484"/>
                </a:lnTo>
                <a:lnTo>
                  <a:pt x="377535" y="2112289"/>
                </a:lnTo>
                <a:lnTo>
                  <a:pt x="339417" y="2208547"/>
                </a:lnTo>
                <a:lnTo>
                  <a:pt x="302067" y="2304154"/>
                </a:lnTo>
                <a:lnTo>
                  <a:pt x="265534" y="2399007"/>
                </a:lnTo>
                <a:lnTo>
                  <a:pt x="229868" y="2493002"/>
                </a:lnTo>
                <a:lnTo>
                  <a:pt x="195117" y="2586035"/>
                </a:lnTo>
                <a:lnTo>
                  <a:pt x="161333" y="2678002"/>
                </a:lnTo>
                <a:lnTo>
                  <a:pt x="128563" y="2768799"/>
                </a:lnTo>
                <a:lnTo>
                  <a:pt x="96859" y="2858322"/>
                </a:lnTo>
                <a:lnTo>
                  <a:pt x="66268" y="2946468"/>
                </a:lnTo>
                <a:lnTo>
                  <a:pt x="36842" y="3033132"/>
                </a:lnTo>
                <a:lnTo>
                  <a:pt x="8630" y="3118211"/>
                </a:lnTo>
                <a:lnTo>
                  <a:pt x="0" y="3160119"/>
                </a:lnTo>
                <a:lnTo>
                  <a:pt x="1125" y="3200552"/>
                </a:lnTo>
                <a:lnTo>
                  <a:pt x="10971" y="3238475"/>
                </a:lnTo>
                <a:lnTo>
                  <a:pt x="28503" y="3272853"/>
                </a:lnTo>
                <a:lnTo>
                  <a:pt x="52685" y="3302652"/>
                </a:lnTo>
                <a:lnTo>
                  <a:pt x="82481" y="3326835"/>
                </a:lnTo>
                <a:lnTo>
                  <a:pt x="116858" y="3344368"/>
                </a:lnTo>
                <a:lnTo>
                  <a:pt x="154779" y="3354216"/>
                </a:lnTo>
                <a:lnTo>
                  <a:pt x="195210" y="3355344"/>
                </a:lnTo>
                <a:lnTo>
                  <a:pt x="237115" y="3346717"/>
                </a:lnTo>
                <a:lnTo>
                  <a:pt x="322201" y="3318505"/>
                </a:lnTo>
                <a:lnTo>
                  <a:pt x="408873" y="3289080"/>
                </a:lnTo>
                <a:lnTo>
                  <a:pt x="497026" y="3258491"/>
                </a:lnTo>
                <a:lnTo>
                  <a:pt x="586557" y="3226788"/>
                </a:lnTo>
                <a:lnTo>
                  <a:pt x="677362" y="3194021"/>
                </a:lnTo>
                <a:lnTo>
                  <a:pt x="769337" y="3160239"/>
                </a:lnTo>
                <a:lnTo>
                  <a:pt x="862378" y="3125492"/>
                </a:lnTo>
                <a:lnTo>
                  <a:pt x="956382" y="3089829"/>
                </a:lnTo>
                <a:lnTo>
                  <a:pt x="1051243" y="3053300"/>
                </a:lnTo>
                <a:lnTo>
                  <a:pt x="1146859" y="3015953"/>
                </a:lnTo>
                <a:lnTo>
                  <a:pt x="1243126" y="2977840"/>
                </a:lnTo>
                <a:lnTo>
                  <a:pt x="1368972" y="2927254"/>
                </a:lnTo>
                <a:lnTo>
                  <a:pt x="1368972" y="0"/>
                </a:lnTo>
                <a:close/>
              </a:path>
            </a:pathLst>
          </a:custGeom>
          <a:solidFill>
            <a:srgbClr val="127F4F"/>
          </a:solidFill>
        </p:spPr>
        <p:txBody>
          <a:bodyPr wrap="square" lIns="0" tIns="0" rIns="0" bIns="0" rtlCol="0"/>
          <a:lstStyle/>
          <a:p>
            <a:endParaRPr/>
          </a:p>
        </p:txBody>
      </p:sp>
      <p:sp>
        <p:nvSpPr>
          <p:cNvPr id="15" name="object 11">
            <a:extLst>
              <a:ext uri="{FF2B5EF4-FFF2-40B4-BE49-F238E27FC236}">
                <a16:creationId xmlns:a16="http://schemas.microsoft.com/office/drawing/2014/main" id="{D5A43D26-7A33-48C1-9B40-60F65AB7DD07}"/>
              </a:ext>
            </a:extLst>
          </p:cNvPr>
          <p:cNvSpPr/>
          <p:nvPr userDrawn="1"/>
        </p:nvSpPr>
        <p:spPr>
          <a:xfrm>
            <a:off x="8886371" y="6404835"/>
            <a:ext cx="1242436" cy="434104"/>
          </a:xfrm>
          <a:custGeom>
            <a:avLst/>
            <a:gdLst/>
            <a:ahLst/>
            <a:cxnLst/>
            <a:rect l="l" t="t" r="r" b="b"/>
            <a:pathLst>
              <a:path w="2055494" h="718184">
                <a:moveTo>
                  <a:pt x="1860027" y="0"/>
                </a:moveTo>
                <a:lnTo>
                  <a:pt x="1818125" y="8624"/>
                </a:lnTo>
                <a:lnTo>
                  <a:pt x="1733039" y="36836"/>
                </a:lnTo>
                <a:lnTo>
                  <a:pt x="1646367" y="66260"/>
                </a:lnTo>
                <a:lnTo>
                  <a:pt x="1558214" y="96849"/>
                </a:lnTo>
                <a:lnTo>
                  <a:pt x="1468682" y="128551"/>
                </a:lnTo>
                <a:lnTo>
                  <a:pt x="1377877" y="161318"/>
                </a:lnTo>
                <a:lnTo>
                  <a:pt x="1285902" y="195099"/>
                </a:lnTo>
                <a:lnTo>
                  <a:pt x="1192860" y="229847"/>
                </a:lnTo>
                <a:lnTo>
                  <a:pt x="1098857" y="265510"/>
                </a:lnTo>
                <a:lnTo>
                  <a:pt x="1003995" y="302039"/>
                </a:lnTo>
                <a:lnTo>
                  <a:pt x="908378" y="339386"/>
                </a:lnTo>
                <a:lnTo>
                  <a:pt x="812111" y="377499"/>
                </a:lnTo>
                <a:lnTo>
                  <a:pt x="715298" y="416331"/>
                </a:lnTo>
                <a:lnTo>
                  <a:pt x="618041" y="455830"/>
                </a:lnTo>
                <a:lnTo>
                  <a:pt x="520446" y="495948"/>
                </a:lnTo>
                <a:lnTo>
                  <a:pt x="422616" y="536636"/>
                </a:lnTo>
                <a:lnTo>
                  <a:pt x="324655" y="577843"/>
                </a:lnTo>
                <a:lnTo>
                  <a:pt x="177695" y="640519"/>
                </a:lnTo>
                <a:lnTo>
                  <a:pt x="31024" y="704085"/>
                </a:lnTo>
                <a:lnTo>
                  <a:pt x="0" y="717673"/>
                </a:lnTo>
                <a:lnTo>
                  <a:pt x="1879147" y="717673"/>
                </a:lnTo>
                <a:lnTo>
                  <a:pt x="1910415" y="631786"/>
                </a:lnTo>
                <a:lnTo>
                  <a:pt x="1942658" y="541611"/>
                </a:lnTo>
                <a:lnTo>
                  <a:pt x="1973811" y="452762"/>
                </a:lnTo>
                <a:lnTo>
                  <a:pt x="2003824" y="365342"/>
                </a:lnTo>
                <a:lnTo>
                  <a:pt x="2032649" y="279456"/>
                </a:lnTo>
                <a:lnTo>
                  <a:pt x="2046600" y="237120"/>
                </a:lnTo>
                <a:lnTo>
                  <a:pt x="2055230" y="195213"/>
                </a:lnTo>
                <a:lnTo>
                  <a:pt x="2054104" y="154781"/>
                </a:lnTo>
                <a:lnTo>
                  <a:pt x="2044259" y="116860"/>
                </a:lnTo>
                <a:lnTo>
                  <a:pt x="2026727" y="82484"/>
                </a:lnTo>
                <a:lnTo>
                  <a:pt x="2002546" y="52689"/>
                </a:lnTo>
                <a:lnTo>
                  <a:pt x="1972751" y="28507"/>
                </a:lnTo>
                <a:lnTo>
                  <a:pt x="1938375" y="10976"/>
                </a:lnTo>
                <a:lnTo>
                  <a:pt x="1900456" y="1128"/>
                </a:lnTo>
                <a:lnTo>
                  <a:pt x="1860027" y="0"/>
                </a:lnTo>
                <a:close/>
              </a:path>
            </a:pathLst>
          </a:custGeom>
          <a:solidFill>
            <a:srgbClr val="7824B0"/>
          </a:solidFill>
        </p:spPr>
        <p:txBody>
          <a:bodyPr wrap="square" lIns="0" tIns="0" rIns="0" bIns="0" rtlCol="0"/>
          <a:lstStyle/>
          <a:p>
            <a:endParaRPr/>
          </a:p>
        </p:txBody>
      </p:sp>
      <p:sp>
        <p:nvSpPr>
          <p:cNvPr id="16" name="object 12">
            <a:extLst>
              <a:ext uri="{FF2B5EF4-FFF2-40B4-BE49-F238E27FC236}">
                <a16:creationId xmlns:a16="http://schemas.microsoft.com/office/drawing/2014/main" id="{18A53622-8EF2-4637-8109-EAAD4A9F38A0}"/>
              </a:ext>
            </a:extLst>
          </p:cNvPr>
          <p:cNvSpPr/>
          <p:nvPr userDrawn="1"/>
        </p:nvSpPr>
        <p:spPr>
          <a:xfrm>
            <a:off x="3066287" y="2906047"/>
            <a:ext cx="180781" cy="238738"/>
          </a:xfrm>
          <a:custGeom>
            <a:avLst/>
            <a:gdLst/>
            <a:ahLst/>
            <a:cxnLst/>
            <a:rect l="l" t="t" r="r" b="b"/>
            <a:pathLst>
              <a:path w="299085" h="394970">
                <a:moveTo>
                  <a:pt x="146047" y="0"/>
                </a:moveTo>
                <a:lnTo>
                  <a:pt x="107945" y="3591"/>
                </a:lnTo>
                <a:lnTo>
                  <a:pt x="59646" y="22299"/>
                </a:lnTo>
                <a:lnTo>
                  <a:pt x="25726" y="54773"/>
                </a:lnTo>
                <a:lnTo>
                  <a:pt x="9382" y="97795"/>
                </a:lnTo>
                <a:lnTo>
                  <a:pt x="8292" y="113944"/>
                </a:lnTo>
                <a:lnTo>
                  <a:pt x="9344" y="131084"/>
                </a:lnTo>
                <a:lnTo>
                  <a:pt x="25151" y="172036"/>
                </a:lnTo>
                <a:lnTo>
                  <a:pt x="56078" y="198888"/>
                </a:lnTo>
                <a:lnTo>
                  <a:pt x="98402" y="214698"/>
                </a:lnTo>
                <a:lnTo>
                  <a:pt x="150817" y="225696"/>
                </a:lnTo>
                <a:lnTo>
                  <a:pt x="166242" y="228911"/>
                </a:lnTo>
                <a:lnTo>
                  <a:pt x="209183" y="242544"/>
                </a:lnTo>
                <a:lnTo>
                  <a:pt x="234379" y="274079"/>
                </a:lnTo>
                <a:lnTo>
                  <a:pt x="235123" y="283289"/>
                </a:lnTo>
                <a:lnTo>
                  <a:pt x="233757" y="296087"/>
                </a:lnTo>
                <a:lnTo>
                  <a:pt x="201488" y="332249"/>
                </a:lnTo>
                <a:lnTo>
                  <a:pt x="156005" y="340806"/>
                </a:lnTo>
                <a:lnTo>
                  <a:pt x="136765" y="339511"/>
                </a:lnTo>
                <a:lnTo>
                  <a:pt x="90447" y="320011"/>
                </a:lnTo>
                <a:lnTo>
                  <a:pt x="65303" y="281310"/>
                </a:lnTo>
                <a:lnTo>
                  <a:pt x="62521" y="265028"/>
                </a:lnTo>
                <a:lnTo>
                  <a:pt x="0" y="263897"/>
                </a:lnTo>
                <a:lnTo>
                  <a:pt x="11550" y="316322"/>
                </a:lnTo>
                <a:lnTo>
                  <a:pt x="43623" y="358030"/>
                </a:lnTo>
                <a:lnTo>
                  <a:pt x="92797" y="385137"/>
                </a:lnTo>
                <a:lnTo>
                  <a:pt x="133189" y="393440"/>
                </a:lnTo>
                <a:lnTo>
                  <a:pt x="155461" y="394480"/>
                </a:lnTo>
                <a:lnTo>
                  <a:pt x="175645" y="393527"/>
                </a:lnTo>
                <a:lnTo>
                  <a:pt x="229605" y="379234"/>
                </a:lnTo>
                <a:lnTo>
                  <a:pt x="270456" y="349711"/>
                </a:lnTo>
                <a:lnTo>
                  <a:pt x="294178" y="308024"/>
                </a:lnTo>
                <a:lnTo>
                  <a:pt x="298734" y="275509"/>
                </a:lnTo>
                <a:lnTo>
                  <a:pt x="297665" y="258668"/>
                </a:lnTo>
                <a:lnTo>
                  <a:pt x="281593" y="218569"/>
                </a:lnTo>
                <a:lnTo>
                  <a:pt x="250265" y="192073"/>
                </a:lnTo>
                <a:lnTo>
                  <a:pt x="207594" y="175927"/>
                </a:lnTo>
                <a:lnTo>
                  <a:pt x="155142" y="164908"/>
                </a:lnTo>
                <a:lnTo>
                  <a:pt x="139828" y="161805"/>
                </a:lnTo>
                <a:lnTo>
                  <a:pt x="97716" y="149096"/>
                </a:lnTo>
                <a:lnTo>
                  <a:pt x="72647" y="118469"/>
                </a:lnTo>
                <a:lnTo>
                  <a:pt x="71903" y="109535"/>
                </a:lnTo>
                <a:lnTo>
                  <a:pt x="73167" y="96992"/>
                </a:lnTo>
                <a:lnTo>
                  <a:pt x="103051" y="61901"/>
                </a:lnTo>
                <a:lnTo>
                  <a:pt x="146047" y="53631"/>
                </a:lnTo>
                <a:lnTo>
                  <a:pt x="162711" y="54778"/>
                </a:lnTo>
                <a:lnTo>
                  <a:pt x="203595" y="71893"/>
                </a:lnTo>
                <a:lnTo>
                  <a:pt x="226721" y="105809"/>
                </a:lnTo>
                <a:lnTo>
                  <a:pt x="229605" y="120017"/>
                </a:lnTo>
                <a:lnTo>
                  <a:pt x="292095" y="120017"/>
                </a:lnTo>
                <a:lnTo>
                  <a:pt x="279967" y="72116"/>
                </a:lnTo>
                <a:lnTo>
                  <a:pt x="249365" y="33899"/>
                </a:lnTo>
                <a:lnTo>
                  <a:pt x="203319" y="8711"/>
                </a:lnTo>
                <a:lnTo>
                  <a:pt x="166248" y="971"/>
                </a:lnTo>
                <a:lnTo>
                  <a:pt x="146047" y="0"/>
                </a:lnTo>
                <a:close/>
              </a:path>
            </a:pathLst>
          </a:custGeom>
          <a:solidFill>
            <a:srgbClr val="191919"/>
          </a:solidFill>
        </p:spPr>
        <p:txBody>
          <a:bodyPr wrap="square" lIns="0" tIns="0" rIns="0" bIns="0" rtlCol="0"/>
          <a:lstStyle/>
          <a:p>
            <a:endParaRPr/>
          </a:p>
        </p:txBody>
      </p:sp>
      <p:sp>
        <p:nvSpPr>
          <p:cNvPr id="17" name="object 13">
            <a:extLst>
              <a:ext uri="{FF2B5EF4-FFF2-40B4-BE49-F238E27FC236}">
                <a16:creationId xmlns:a16="http://schemas.microsoft.com/office/drawing/2014/main" id="{DEBDD55D-A61B-48B2-A0F5-8B44F2E4EE58}"/>
              </a:ext>
            </a:extLst>
          </p:cNvPr>
          <p:cNvSpPr/>
          <p:nvPr userDrawn="1"/>
        </p:nvSpPr>
        <p:spPr>
          <a:xfrm>
            <a:off x="3286092" y="2908368"/>
            <a:ext cx="159287" cy="234132"/>
          </a:xfrm>
          <a:custGeom>
            <a:avLst/>
            <a:gdLst/>
            <a:ahLst/>
            <a:cxnLst/>
            <a:rect l="l" t="t" r="r" b="b"/>
            <a:pathLst>
              <a:path w="263525" h="387350">
                <a:moveTo>
                  <a:pt x="59746" y="0"/>
                </a:moveTo>
                <a:lnTo>
                  <a:pt x="0" y="0"/>
                </a:lnTo>
                <a:lnTo>
                  <a:pt x="0" y="387328"/>
                </a:lnTo>
                <a:lnTo>
                  <a:pt x="59746" y="387328"/>
                </a:lnTo>
                <a:lnTo>
                  <a:pt x="59746" y="243971"/>
                </a:lnTo>
                <a:lnTo>
                  <a:pt x="61007" y="223814"/>
                </a:lnTo>
                <a:lnTo>
                  <a:pt x="79945" y="176759"/>
                </a:lnTo>
                <a:lnTo>
                  <a:pt x="118784" y="153708"/>
                </a:lnTo>
                <a:lnTo>
                  <a:pt x="135545" y="152173"/>
                </a:lnTo>
                <a:lnTo>
                  <a:pt x="151155" y="153485"/>
                </a:lnTo>
                <a:lnTo>
                  <a:pt x="186161" y="173177"/>
                </a:lnTo>
                <a:lnTo>
                  <a:pt x="202506" y="215630"/>
                </a:lnTo>
                <a:lnTo>
                  <a:pt x="203595" y="234631"/>
                </a:lnTo>
                <a:lnTo>
                  <a:pt x="203595" y="387328"/>
                </a:lnTo>
                <a:lnTo>
                  <a:pt x="263342" y="387328"/>
                </a:lnTo>
                <a:lnTo>
                  <a:pt x="263342" y="231322"/>
                </a:lnTo>
                <a:lnTo>
                  <a:pt x="261353" y="199360"/>
                </a:lnTo>
                <a:lnTo>
                  <a:pt x="245443" y="149549"/>
                </a:lnTo>
                <a:lnTo>
                  <a:pt x="214421" y="118137"/>
                </a:lnTo>
                <a:lnTo>
                  <a:pt x="173073" y="102655"/>
                </a:lnTo>
                <a:lnTo>
                  <a:pt x="148822" y="100719"/>
                </a:lnTo>
                <a:lnTo>
                  <a:pt x="121886" y="103482"/>
                </a:lnTo>
                <a:lnTo>
                  <a:pt x="98061" y="111775"/>
                </a:lnTo>
                <a:lnTo>
                  <a:pt x="77347" y="125602"/>
                </a:lnTo>
                <a:lnTo>
                  <a:pt x="59746" y="144969"/>
                </a:lnTo>
                <a:lnTo>
                  <a:pt x="59746" y="0"/>
                </a:lnTo>
                <a:close/>
              </a:path>
            </a:pathLst>
          </a:custGeom>
          <a:solidFill>
            <a:srgbClr val="191919"/>
          </a:solidFill>
        </p:spPr>
        <p:txBody>
          <a:bodyPr wrap="square" lIns="0" tIns="0" rIns="0" bIns="0" rtlCol="0"/>
          <a:lstStyle/>
          <a:p>
            <a:endParaRPr/>
          </a:p>
        </p:txBody>
      </p:sp>
      <p:sp>
        <p:nvSpPr>
          <p:cNvPr id="18" name="object 14">
            <a:extLst>
              <a:ext uri="{FF2B5EF4-FFF2-40B4-BE49-F238E27FC236}">
                <a16:creationId xmlns:a16="http://schemas.microsoft.com/office/drawing/2014/main" id="{0A20AB43-027C-4427-BDD7-DCA7027FBA7F}"/>
              </a:ext>
            </a:extLst>
          </p:cNvPr>
          <p:cNvSpPr/>
          <p:nvPr userDrawn="1"/>
        </p:nvSpPr>
        <p:spPr>
          <a:xfrm>
            <a:off x="3479238" y="2969249"/>
            <a:ext cx="170801" cy="175407"/>
          </a:xfrm>
          <a:custGeom>
            <a:avLst/>
            <a:gdLst/>
            <a:ahLst/>
            <a:cxnLst/>
            <a:rect l="l" t="t" r="r" b="b"/>
            <a:pathLst>
              <a:path w="282575" h="290195">
                <a:moveTo>
                  <a:pt x="238059" y="48124"/>
                </a:moveTo>
                <a:lnTo>
                  <a:pt x="130016" y="48124"/>
                </a:lnTo>
                <a:lnTo>
                  <a:pt x="143873" y="48970"/>
                </a:lnTo>
                <a:lnTo>
                  <a:pt x="156145" y="51508"/>
                </a:lnTo>
                <a:lnTo>
                  <a:pt x="188380" y="77819"/>
                </a:lnTo>
                <a:lnTo>
                  <a:pt x="192538" y="99065"/>
                </a:lnTo>
                <a:lnTo>
                  <a:pt x="192538" y="116174"/>
                </a:lnTo>
                <a:lnTo>
                  <a:pt x="121148" y="116174"/>
                </a:lnTo>
                <a:lnTo>
                  <a:pt x="93308" y="117643"/>
                </a:lnTo>
                <a:lnTo>
                  <a:pt x="48222" y="129409"/>
                </a:lnTo>
                <a:lnTo>
                  <a:pt x="17417" y="152730"/>
                </a:lnTo>
                <a:lnTo>
                  <a:pt x="0" y="206936"/>
                </a:lnTo>
                <a:lnTo>
                  <a:pt x="1798" y="225261"/>
                </a:lnTo>
                <a:lnTo>
                  <a:pt x="28753" y="267771"/>
                </a:lnTo>
                <a:lnTo>
                  <a:pt x="82495" y="288536"/>
                </a:lnTo>
                <a:lnTo>
                  <a:pt x="105117" y="289917"/>
                </a:lnTo>
                <a:lnTo>
                  <a:pt x="133985" y="286867"/>
                </a:lnTo>
                <a:lnTo>
                  <a:pt x="159191" y="277724"/>
                </a:lnTo>
                <a:lnTo>
                  <a:pt x="180734" y="262503"/>
                </a:lnTo>
                <a:lnTo>
                  <a:pt x="196729" y="243458"/>
                </a:lnTo>
                <a:lnTo>
                  <a:pt x="113420" y="243458"/>
                </a:lnTo>
                <a:lnTo>
                  <a:pt x="101888" y="242757"/>
                </a:lnTo>
                <a:lnTo>
                  <a:pt x="64378" y="219498"/>
                </a:lnTo>
                <a:lnTo>
                  <a:pt x="60856" y="202988"/>
                </a:lnTo>
                <a:lnTo>
                  <a:pt x="61789" y="193130"/>
                </a:lnTo>
                <a:lnTo>
                  <a:pt x="93904" y="163137"/>
                </a:lnTo>
                <a:lnTo>
                  <a:pt x="118394" y="160466"/>
                </a:lnTo>
                <a:lnTo>
                  <a:pt x="251720" y="160466"/>
                </a:lnTo>
                <a:lnTo>
                  <a:pt x="251720" y="102897"/>
                </a:lnTo>
                <a:lnTo>
                  <a:pt x="249784" y="79452"/>
                </a:lnTo>
                <a:lnTo>
                  <a:pt x="243978" y="58910"/>
                </a:lnTo>
                <a:lnTo>
                  <a:pt x="238059" y="48124"/>
                </a:lnTo>
                <a:close/>
              </a:path>
              <a:path w="282575" h="290195">
                <a:moveTo>
                  <a:pt x="282158" y="241217"/>
                </a:moveTo>
                <a:lnTo>
                  <a:pt x="198611" y="241217"/>
                </a:lnTo>
                <a:lnTo>
                  <a:pt x="199374" y="251637"/>
                </a:lnTo>
                <a:lnTo>
                  <a:pt x="226820" y="283694"/>
                </a:lnTo>
                <a:lnTo>
                  <a:pt x="250631" y="286609"/>
                </a:lnTo>
                <a:lnTo>
                  <a:pt x="282158" y="286609"/>
                </a:lnTo>
                <a:lnTo>
                  <a:pt x="282158" y="241217"/>
                </a:lnTo>
                <a:close/>
              </a:path>
              <a:path w="282575" h="290195">
                <a:moveTo>
                  <a:pt x="251720" y="160466"/>
                </a:moveTo>
                <a:lnTo>
                  <a:pt x="192538" y="160466"/>
                </a:lnTo>
                <a:lnTo>
                  <a:pt x="192457" y="171251"/>
                </a:lnTo>
                <a:lnTo>
                  <a:pt x="190987" y="186175"/>
                </a:lnTo>
                <a:lnTo>
                  <a:pt x="171219" y="223532"/>
                </a:lnTo>
                <a:lnTo>
                  <a:pt x="130919" y="242212"/>
                </a:lnTo>
                <a:lnTo>
                  <a:pt x="113420" y="243458"/>
                </a:lnTo>
                <a:lnTo>
                  <a:pt x="196729" y="243458"/>
                </a:lnTo>
                <a:lnTo>
                  <a:pt x="198611" y="241217"/>
                </a:lnTo>
                <a:lnTo>
                  <a:pt x="282158" y="241217"/>
                </a:lnTo>
                <a:lnTo>
                  <a:pt x="282158" y="234579"/>
                </a:lnTo>
                <a:lnTo>
                  <a:pt x="270546" y="234579"/>
                </a:lnTo>
                <a:lnTo>
                  <a:pt x="262308" y="233333"/>
                </a:lnTo>
                <a:lnTo>
                  <a:pt x="256425" y="229595"/>
                </a:lnTo>
                <a:lnTo>
                  <a:pt x="252896" y="223359"/>
                </a:lnTo>
                <a:lnTo>
                  <a:pt x="251720" y="214621"/>
                </a:lnTo>
                <a:lnTo>
                  <a:pt x="251720" y="160466"/>
                </a:lnTo>
                <a:close/>
              </a:path>
              <a:path w="282575" h="290195">
                <a:moveTo>
                  <a:pt x="132770" y="0"/>
                </a:moveTo>
                <a:lnTo>
                  <a:pt x="84226" y="5874"/>
                </a:lnTo>
                <a:lnTo>
                  <a:pt x="45914" y="23496"/>
                </a:lnTo>
                <a:lnTo>
                  <a:pt x="19906" y="51791"/>
                </a:lnTo>
                <a:lnTo>
                  <a:pt x="8292" y="89620"/>
                </a:lnTo>
                <a:lnTo>
                  <a:pt x="66950" y="89620"/>
                </a:lnTo>
                <a:lnTo>
                  <a:pt x="69448" y="80671"/>
                </a:lnTo>
                <a:lnTo>
                  <a:pt x="73643" y="72657"/>
                </a:lnTo>
                <a:lnTo>
                  <a:pt x="106283" y="50959"/>
                </a:lnTo>
                <a:lnTo>
                  <a:pt x="130016" y="48124"/>
                </a:lnTo>
                <a:lnTo>
                  <a:pt x="238059" y="48124"/>
                </a:lnTo>
                <a:lnTo>
                  <a:pt x="234302" y="41276"/>
                </a:lnTo>
                <a:lnTo>
                  <a:pt x="220757" y="26554"/>
                </a:lnTo>
                <a:lnTo>
                  <a:pt x="203631" y="14921"/>
                </a:lnTo>
                <a:lnTo>
                  <a:pt x="183258" y="6625"/>
                </a:lnTo>
                <a:lnTo>
                  <a:pt x="159638" y="1654"/>
                </a:lnTo>
                <a:lnTo>
                  <a:pt x="132770" y="0"/>
                </a:lnTo>
                <a:close/>
              </a:path>
            </a:pathLst>
          </a:custGeom>
          <a:solidFill>
            <a:srgbClr val="191919"/>
          </a:solidFill>
        </p:spPr>
        <p:txBody>
          <a:bodyPr wrap="square" lIns="0" tIns="0" rIns="0" bIns="0" rtlCol="0"/>
          <a:lstStyle/>
          <a:p>
            <a:endParaRPr/>
          </a:p>
        </p:txBody>
      </p:sp>
      <p:sp>
        <p:nvSpPr>
          <p:cNvPr id="19" name="object 15">
            <a:extLst>
              <a:ext uri="{FF2B5EF4-FFF2-40B4-BE49-F238E27FC236}">
                <a16:creationId xmlns:a16="http://schemas.microsoft.com/office/drawing/2014/main" id="{D87C99FC-6D09-43DA-9D33-774D631AFE24}"/>
              </a:ext>
            </a:extLst>
          </p:cNvPr>
          <p:cNvSpPr/>
          <p:nvPr userDrawn="1"/>
        </p:nvSpPr>
        <p:spPr>
          <a:xfrm>
            <a:off x="3679259" y="2969248"/>
            <a:ext cx="172720" cy="240273"/>
          </a:xfrm>
          <a:custGeom>
            <a:avLst/>
            <a:gdLst/>
            <a:ahLst/>
            <a:cxnLst/>
            <a:rect l="l" t="t" r="r" b="b"/>
            <a:pathLst>
              <a:path w="285750" h="397510">
                <a:moveTo>
                  <a:pt x="51998" y="3319"/>
                </a:moveTo>
                <a:lnTo>
                  <a:pt x="0" y="3319"/>
                </a:lnTo>
                <a:lnTo>
                  <a:pt x="0" y="397223"/>
                </a:lnTo>
                <a:lnTo>
                  <a:pt x="59746" y="397223"/>
                </a:lnTo>
                <a:lnTo>
                  <a:pt x="59746" y="246767"/>
                </a:lnTo>
                <a:lnTo>
                  <a:pt x="250630" y="246767"/>
                </a:lnTo>
                <a:lnTo>
                  <a:pt x="256468" y="239563"/>
                </a:lnTo>
                <a:lnTo>
                  <a:pt x="141618" y="239563"/>
                </a:lnTo>
                <a:lnTo>
                  <a:pt x="123978" y="237900"/>
                </a:lnTo>
                <a:lnTo>
                  <a:pt x="81871" y="212956"/>
                </a:lnTo>
                <a:lnTo>
                  <a:pt x="60616" y="164156"/>
                </a:lnTo>
                <a:lnTo>
                  <a:pt x="59202" y="143869"/>
                </a:lnTo>
                <a:lnTo>
                  <a:pt x="60616" y="124095"/>
                </a:lnTo>
                <a:lnTo>
                  <a:pt x="81871" y="76657"/>
                </a:lnTo>
                <a:lnTo>
                  <a:pt x="123978" y="52485"/>
                </a:lnTo>
                <a:lnTo>
                  <a:pt x="141618" y="50878"/>
                </a:lnTo>
                <a:lnTo>
                  <a:pt x="257771" y="50878"/>
                </a:lnTo>
                <a:lnTo>
                  <a:pt x="253236" y="45328"/>
                </a:lnTo>
                <a:lnTo>
                  <a:pt x="59202" y="45328"/>
                </a:lnTo>
                <a:lnTo>
                  <a:pt x="51998" y="3319"/>
                </a:lnTo>
                <a:close/>
              </a:path>
              <a:path w="285750" h="397510">
                <a:moveTo>
                  <a:pt x="250630" y="246767"/>
                </a:moveTo>
                <a:lnTo>
                  <a:pt x="59746" y="246767"/>
                </a:lnTo>
                <a:lnTo>
                  <a:pt x="67243" y="256206"/>
                </a:lnTo>
                <a:lnTo>
                  <a:pt x="108954" y="283380"/>
                </a:lnTo>
                <a:lnTo>
                  <a:pt x="151576" y="289917"/>
                </a:lnTo>
                <a:lnTo>
                  <a:pt x="170423" y="288791"/>
                </a:lnTo>
                <a:lnTo>
                  <a:pt x="220736" y="271928"/>
                </a:lnTo>
                <a:lnTo>
                  <a:pt x="250630" y="246767"/>
                </a:lnTo>
                <a:close/>
              </a:path>
              <a:path w="285750" h="397510">
                <a:moveTo>
                  <a:pt x="257771" y="50878"/>
                </a:moveTo>
                <a:lnTo>
                  <a:pt x="141618" y="50878"/>
                </a:lnTo>
                <a:lnTo>
                  <a:pt x="159267" y="52501"/>
                </a:lnTo>
                <a:lnTo>
                  <a:pt x="175159" y="57373"/>
                </a:lnTo>
                <a:lnTo>
                  <a:pt x="211691" y="90889"/>
                </a:lnTo>
                <a:lnTo>
                  <a:pt x="224621" y="144917"/>
                </a:lnTo>
                <a:lnTo>
                  <a:pt x="223183" y="164748"/>
                </a:lnTo>
                <a:lnTo>
                  <a:pt x="201648" y="212956"/>
                </a:lnTo>
                <a:lnTo>
                  <a:pt x="159267" y="237900"/>
                </a:lnTo>
                <a:lnTo>
                  <a:pt x="141618" y="239563"/>
                </a:lnTo>
                <a:lnTo>
                  <a:pt x="256468" y="239563"/>
                </a:lnTo>
                <a:lnTo>
                  <a:pt x="275822" y="203929"/>
                </a:lnTo>
                <a:lnTo>
                  <a:pt x="284387" y="165886"/>
                </a:lnTo>
                <a:lnTo>
                  <a:pt x="285457" y="144917"/>
                </a:lnTo>
                <a:lnTo>
                  <a:pt x="284387" y="123519"/>
                </a:lnTo>
                <a:lnTo>
                  <a:pt x="281175" y="103523"/>
                </a:lnTo>
                <a:lnTo>
                  <a:pt x="275822" y="84928"/>
                </a:lnTo>
                <a:lnTo>
                  <a:pt x="268326" y="67736"/>
                </a:lnTo>
                <a:lnTo>
                  <a:pt x="258914" y="52276"/>
                </a:lnTo>
                <a:lnTo>
                  <a:pt x="257771" y="50878"/>
                </a:lnTo>
                <a:close/>
              </a:path>
              <a:path w="285750" h="397510">
                <a:moveTo>
                  <a:pt x="151576" y="0"/>
                </a:moveTo>
                <a:lnTo>
                  <a:pt x="124020" y="2837"/>
                </a:lnTo>
                <a:lnTo>
                  <a:pt x="99436" y="11343"/>
                </a:lnTo>
                <a:lnTo>
                  <a:pt x="77829" y="25510"/>
                </a:lnTo>
                <a:lnTo>
                  <a:pt x="59202" y="45328"/>
                </a:lnTo>
                <a:lnTo>
                  <a:pt x="253236" y="45328"/>
                </a:lnTo>
                <a:lnTo>
                  <a:pt x="220736" y="17423"/>
                </a:lnTo>
                <a:lnTo>
                  <a:pt x="170423" y="1089"/>
                </a:lnTo>
                <a:lnTo>
                  <a:pt x="151576" y="0"/>
                </a:lnTo>
                <a:close/>
              </a:path>
            </a:pathLst>
          </a:custGeom>
          <a:solidFill>
            <a:srgbClr val="191919"/>
          </a:solidFill>
        </p:spPr>
        <p:txBody>
          <a:bodyPr wrap="square" lIns="0" tIns="0" rIns="0" bIns="0" rtlCol="0"/>
          <a:lstStyle/>
          <a:p>
            <a:endParaRPr/>
          </a:p>
        </p:txBody>
      </p:sp>
      <p:sp>
        <p:nvSpPr>
          <p:cNvPr id="20" name="object 16">
            <a:extLst>
              <a:ext uri="{FF2B5EF4-FFF2-40B4-BE49-F238E27FC236}">
                <a16:creationId xmlns:a16="http://schemas.microsoft.com/office/drawing/2014/main" id="{1908B444-69D7-478A-9CBB-A5CCED5C4135}"/>
              </a:ext>
            </a:extLst>
          </p:cNvPr>
          <p:cNvSpPr/>
          <p:nvPr userDrawn="1"/>
        </p:nvSpPr>
        <p:spPr>
          <a:xfrm>
            <a:off x="3883843" y="2902690"/>
            <a:ext cx="44140" cy="239889"/>
          </a:xfrm>
          <a:custGeom>
            <a:avLst/>
            <a:gdLst/>
            <a:ahLst/>
            <a:cxnLst/>
            <a:rect l="l" t="t" r="r" b="b"/>
            <a:pathLst>
              <a:path w="73025" h="396875">
                <a:moveTo>
                  <a:pt x="36511" y="0"/>
                </a:moveTo>
                <a:lnTo>
                  <a:pt x="2624" y="21803"/>
                </a:lnTo>
                <a:lnTo>
                  <a:pt x="0" y="35946"/>
                </a:lnTo>
                <a:lnTo>
                  <a:pt x="655" y="43388"/>
                </a:lnTo>
                <a:lnTo>
                  <a:pt x="29067" y="71301"/>
                </a:lnTo>
                <a:lnTo>
                  <a:pt x="36511" y="71945"/>
                </a:lnTo>
                <a:lnTo>
                  <a:pt x="43943" y="71301"/>
                </a:lnTo>
                <a:lnTo>
                  <a:pt x="72366" y="43388"/>
                </a:lnTo>
                <a:lnTo>
                  <a:pt x="73023" y="35946"/>
                </a:lnTo>
                <a:lnTo>
                  <a:pt x="72366" y="28560"/>
                </a:lnTo>
                <a:lnTo>
                  <a:pt x="43943" y="642"/>
                </a:lnTo>
                <a:lnTo>
                  <a:pt x="36511" y="0"/>
                </a:lnTo>
                <a:close/>
              </a:path>
              <a:path w="73025" h="396875">
                <a:moveTo>
                  <a:pt x="66385" y="113431"/>
                </a:moveTo>
                <a:lnTo>
                  <a:pt x="6638" y="113431"/>
                </a:lnTo>
                <a:lnTo>
                  <a:pt x="6638" y="396720"/>
                </a:lnTo>
                <a:lnTo>
                  <a:pt x="66385" y="396720"/>
                </a:lnTo>
                <a:lnTo>
                  <a:pt x="66385" y="113431"/>
                </a:lnTo>
                <a:close/>
              </a:path>
            </a:pathLst>
          </a:custGeom>
          <a:solidFill>
            <a:srgbClr val="191919"/>
          </a:solidFill>
        </p:spPr>
        <p:txBody>
          <a:bodyPr wrap="square" lIns="0" tIns="0" rIns="0" bIns="0" rtlCol="0"/>
          <a:lstStyle/>
          <a:p>
            <a:endParaRPr/>
          </a:p>
        </p:txBody>
      </p:sp>
      <p:sp>
        <p:nvSpPr>
          <p:cNvPr id="21" name="object 17">
            <a:extLst>
              <a:ext uri="{FF2B5EF4-FFF2-40B4-BE49-F238E27FC236}">
                <a16:creationId xmlns:a16="http://schemas.microsoft.com/office/drawing/2014/main" id="{3BA48073-7A93-40F9-B6D4-7C81D2779FFF}"/>
              </a:ext>
            </a:extLst>
          </p:cNvPr>
          <p:cNvSpPr/>
          <p:nvPr userDrawn="1"/>
        </p:nvSpPr>
        <p:spPr>
          <a:xfrm>
            <a:off x="3968347" y="2969248"/>
            <a:ext cx="159287" cy="173488"/>
          </a:xfrm>
          <a:custGeom>
            <a:avLst/>
            <a:gdLst/>
            <a:ahLst/>
            <a:cxnLst/>
            <a:rect l="l" t="t" r="r" b="b"/>
            <a:pathLst>
              <a:path w="263525" h="287020">
                <a:moveTo>
                  <a:pt x="149367" y="0"/>
                </a:moveTo>
                <a:lnTo>
                  <a:pt x="121698" y="2526"/>
                </a:lnTo>
                <a:lnTo>
                  <a:pt x="97353" y="10100"/>
                </a:lnTo>
                <a:lnTo>
                  <a:pt x="76329" y="22709"/>
                </a:lnTo>
                <a:lnTo>
                  <a:pt x="58626" y="40344"/>
                </a:lnTo>
                <a:lnTo>
                  <a:pt x="51987" y="3319"/>
                </a:lnTo>
                <a:lnTo>
                  <a:pt x="0" y="3319"/>
                </a:lnTo>
                <a:lnTo>
                  <a:pt x="0" y="286609"/>
                </a:lnTo>
                <a:lnTo>
                  <a:pt x="59746" y="286609"/>
                </a:lnTo>
                <a:lnTo>
                  <a:pt x="59746" y="143869"/>
                </a:lnTo>
                <a:lnTo>
                  <a:pt x="61006" y="123417"/>
                </a:lnTo>
                <a:lnTo>
                  <a:pt x="79945" y="76039"/>
                </a:lnTo>
                <a:lnTo>
                  <a:pt x="118784" y="52989"/>
                </a:lnTo>
                <a:lnTo>
                  <a:pt x="135545" y="51453"/>
                </a:lnTo>
                <a:lnTo>
                  <a:pt x="151130" y="52765"/>
                </a:lnTo>
                <a:lnTo>
                  <a:pt x="185879" y="72458"/>
                </a:lnTo>
                <a:lnTo>
                  <a:pt x="201976" y="114911"/>
                </a:lnTo>
                <a:lnTo>
                  <a:pt x="203051" y="133912"/>
                </a:lnTo>
                <a:lnTo>
                  <a:pt x="203051" y="286609"/>
                </a:lnTo>
                <a:lnTo>
                  <a:pt x="263342" y="286609"/>
                </a:lnTo>
                <a:lnTo>
                  <a:pt x="263342" y="130603"/>
                </a:lnTo>
                <a:lnTo>
                  <a:pt x="261353" y="98641"/>
                </a:lnTo>
                <a:lnTo>
                  <a:pt x="245443" y="48829"/>
                </a:lnTo>
                <a:lnTo>
                  <a:pt x="214454" y="17417"/>
                </a:lnTo>
                <a:lnTo>
                  <a:pt x="173378" y="1935"/>
                </a:lnTo>
                <a:lnTo>
                  <a:pt x="149367" y="0"/>
                </a:lnTo>
                <a:close/>
              </a:path>
            </a:pathLst>
          </a:custGeom>
          <a:solidFill>
            <a:srgbClr val="191919"/>
          </a:solidFill>
        </p:spPr>
        <p:txBody>
          <a:bodyPr wrap="square" lIns="0" tIns="0" rIns="0" bIns="0" rtlCol="0"/>
          <a:lstStyle/>
          <a:p>
            <a:endParaRPr/>
          </a:p>
        </p:txBody>
      </p:sp>
      <p:sp>
        <p:nvSpPr>
          <p:cNvPr id="22" name="object 18">
            <a:extLst>
              <a:ext uri="{FF2B5EF4-FFF2-40B4-BE49-F238E27FC236}">
                <a16:creationId xmlns:a16="http://schemas.microsoft.com/office/drawing/2014/main" id="{4E3A645A-6B73-4682-8899-CB2480FCDB75}"/>
              </a:ext>
            </a:extLst>
          </p:cNvPr>
          <p:cNvSpPr/>
          <p:nvPr userDrawn="1"/>
        </p:nvSpPr>
        <p:spPr>
          <a:xfrm>
            <a:off x="4161663" y="2969249"/>
            <a:ext cx="172720" cy="242192"/>
          </a:xfrm>
          <a:custGeom>
            <a:avLst/>
            <a:gdLst/>
            <a:ahLst/>
            <a:cxnLst/>
            <a:rect l="l" t="t" r="r" b="b"/>
            <a:pathLst>
              <a:path w="285750" h="400685">
                <a:moveTo>
                  <a:pt x="68071" y="302053"/>
                </a:moveTo>
                <a:lnTo>
                  <a:pt x="7203" y="302053"/>
                </a:lnTo>
                <a:lnTo>
                  <a:pt x="11136" y="324226"/>
                </a:lnTo>
                <a:lnTo>
                  <a:pt x="31052" y="360612"/>
                </a:lnTo>
                <a:lnTo>
                  <a:pt x="66359" y="386081"/>
                </a:lnTo>
                <a:lnTo>
                  <a:pt x="113101" y="398946"/>
                </a:lnTo>
                <a:lnTo>
                  <a:pt x="140519" y="400553"/>
                </a:lnTo>
                <a:lnTo>
                  <a:pt x="175171" y="398499"/>
                </a:lnTo>
                <a:lnTo>
                  <a:pt x="204981" y="392332"/>
                </a:lnTo>
                <a:lnTo>
                  <a:pt x="229952" y="382039"/>
                </a:lnTo>
                <a:lnTo>
                  <a:pt x="250086" y="367611"/>
                </a:lnTo>
                <a:lnTo>
                  <a:pt x="263559" y="351842"/>
                </a:lnTo>
                <a:lnTo>
                  <a:pt x="144948" y="351842"/>
                </a:lnTo>
                <a:lnTo>
                  <a:pt x="129907" y="351027"/>
                </a:lnTo>
                <a:lnTo>
                  <a:pt x="93505" y="338879"/>
                </a:lnTo>
                <a:lnTo>
                  <a:pt x="71728" y="313279"/>
                </a:lnTo>
                <a:lnTo>
                  <a:pt x="68071" y="302053"/>
                </a:lnTo>
                <a:close/>
              </a:path>
              <a:path w="285750" h="400685">
                <a:moveTo>
                  <a:pt x="285478" y="241217"/>
                </a:moveTo>
                <a:lnTo>
                  <a:pt x="226275" y="241217"/>
                </a:lnTo>
                <a:lnTo>
                  <a:pt x="226275" y="272745"/>
                </a:lnTo>
                <a:lnTo>
                  <a:pt x="221194" y="307363"/>
                </a:lnTo>
                <a:lnTo>
                  <a:pt x="205947" y="332080"/>
                </a:lnTo>
                <a:lnTo>
                  <a:pt x="180533" y="346903"/>
                </a:lnTo>
                <a:lnTo>
                  <a:pt x="144948" y="351842"/>
                </a:lnTo>
                <a:lnTo>
                  <a:pt x="263559" y="351842"/>
                </a:lnTo>
                <a:lnTo>
                  <a:pt x="265573" y="349485"/>
                </a:lnTo>
                <a:lnTo>
                  <a:pt x="276632" y="328008"/>
                </a:lnTo>
                <a:lnTo>
                  <a:pt x="283267" y="303173"/>
                </a:lnTo>
                <a:lnTo>
                  <a:pt x="285392" y="276067"/>
                </a:lnTo>
                <a:lnTo>
                  <a:pt x="285478" y="241217"/>
                </a:lnTo>
                <a:close/>
              </a:path>
              <a:path w="285750" h="400685">
                <a:moveTo>
                  <a:pt x="133880" y="0"/>
                </a:moveTo>
                <a:lnTo>
                  <a:pt x="80982" y="10107"/>
                </a:lnTo>
                <a:lnTo>
                  <a:pt x="38095" y="39613"/>
                </a:lnTo>
                <a:lnTo>
                  <a:pt x="9797" y="85526"/>
                </a:lnTo>
                <a:lnTo>
                  <a:pt x="1087" y="123178"/>
                </a:lnTo>
                <a:lnTo>
                  <a:pt x="0" y="143869"/>
                </a:lnTo>
                <a:lnTo>
                  <a:pt x="1073" y="165225"/>
                </a:lnTo>
                <a:lnTo>
                  <a:pt x="9656" y="203525"/>
                </a:lnTo>
                <a:lnTo>
                  <a:pt x="37619" y="249107"/>
                </a:lnTo>
                <a:lnTo>
                  <a:pt x="80477" y="277889"/>
                </a:lnTo>
                <a:lnTo>
                  <a:pt x="133880" y="287687"/>
                </a:lnTo>
                <a:lnTo>
                  <a:pt x="162687" y="284782"/>
                </a:lnTo>
                <a:lnTo>
                  <a:pt x="187691" y="276067"/>
                </a:lnTo>
                <a:lnTo>
                  <a:pt x="208889" y="261545"/>
                </a:lnTo>
                <a:lnTo>
                  <a:pt x="226275" y="241217"/>
                </a:lnTo>
                <a:lnTo>
                  <a:pt x="285478" y="241217"/>
                </a:lnTo>
                <a:lnTo>
                  <a:pt x="285478" y="237333"/>
                </a:lnTo>
                <a:lnTo>
                  <a:pt x="143838" y="237333"/>
                </a:lnTo>
                <a:lnTo>
                  <a:pt x="126204" y="235706"/>
                </a:lnTo>
                <a:lnTo>
                  <a:pt x="84091" y="211291"/>
                </a:lnTo>
                <a:lnTo>
                  <a:pt x="62846" y="163613"/>
                </a:lnTo>
                <a:lnTo>
                  <a:pt x="61432" y="143869"/>
                </a:lnTo>
                <a:lnTo>
                  <a:pt x="62846" y="124070"/>
                </a:lnTo>
                <a:lnTo>
                  <a:pt x="84091" y="76343"/>
                </a:lnTo>
                <a:lnTo>
                  <a:pt x="126204" y="51934"/>
                </a:lnTo>
                <a:lnTo>
                  <a:pt x="143838" y="50302"/>
                </a:lnTo>
                <a:lnTo>
                  <a:pt x="285478" y="50302"/>
                </a:lnTo>
                <a:lnTo>
                  <a:pt x="285478" y="47558"/>
                </a:lnTo>
                <a:lnTo>
                  <a:pt x="226851" y="47558"/>
                </a:lnTo>
                <a:lnTo>
                  <a:pt x="219097" y="37094"/>
                </a:lnTo>
                <a:lnTo>
                  <a:pt x="210238" y="27797"/>
                </a:lnTo>
                <a:lnTo>
                  <a:pt x="177038" y="7151"/>
                </a:lnTo>
                <a:lnTo>
                  <a:pt x="149371" y="796"/>
                </a:lnTo>
                <a:lnTo>
                  <a:pt x="133880" y="0"/>
                </a:lnTo>
                <a:close/>
              </a:path>
              <a:path w="285750" h="400685">
                <a:moveTo>
                  <a:pt x="285478" y="50302"/>
                </a:moveTo>
                <a:lnTo>
                  <a:pt x="143838" y="50302"/>
                </a:lnTo>
                <a:lnTo>
                  <a:pt x="161473" y="51953"/>
                </a:lnTo>
                <a:lnTo>
                  <a:pt x="177311" y="56902"/>
                </a:lnTo>
                <a:lnTo>
                  <a:pt x="213531" y="90756"/>
                </a:lnTo>
                <a:lnTo>
                  <a:pt x="226275" y="144906"/>
                </a:lnTo>
                <a:lnTo>
                  <a:pt x="224861" y="164456"/>
                </a:lnTo>
                <a:lnTo>
                  <a:pt x="203606" y="211606"/>
                </a:lnTo>
                <a:lnTo>
                  <a:pt x="161473" y="235726"/>
                </a:lnTo>
                <a:lnTo>
                  <a:pt x="143838" y="237333"/>
                </a:lnTo>
                <a:lnTo>
                  <a:pt x="285478" y="237333"/>
                </a:lnTo>
                <a:lnTo>
                  <a:pt x="285478" y="50302"/>
                </a:lnTo>
                <a:close/>
              </a:path>
              <a:path w="285750" h="400685">
                <a:moveTo>
                  <a:pt x="285478" y="3319"/>
                </a:moveTo>
                <a:lnTo>
                  <a:pt x="233479" y="3319"/>
                </a:lnTo>
                <a:lnTo>
                  <a:pt x="226851" y="47558"/>
                </a:lnTo>
                <a:lnTo>
                  <a:pt x="285478" y="47558"/>
                </a:lnTo>
                <a:lnTo>
                  <a:pt x="285478" y="3319"/>
                </a:lnTo>
                <a:close/>
              </a:path>
            </a:pathLst>
          </a:custGeom>
          <a:solidFill>
            <a:srgbClr val="191919"/>
          </a:solidFill>
        </p:spPr>
        <p:txBody>
          <a:bodyPr wrap="square" lIns="0" tIns="0" rIns="0" bIns="0" rtlCol="0"/>
          <a:lstStyle/>
          <a:p>
            <a:endParaRPr/>
          </a:p>
        </p:txBody>
      </p:sp>
      <p:sp>
        <p:nvSpPr>
          <p:cNvPr id="23" name="object 19">
            <a:extLst>
              <a:ext uri="{FF2B5EF4-FFF2-40B4-BE49-F238E27FC236}">
                <a16:creationId xmlns:a16="http://schemas.microsoft.com/office/drawing/2014/main" id="{EE8E2D5F-B6C9-4A6B-AE4C-1FAD07BD688E}"/>
              </a:ext>
            </a:extLst>
          </p:cNvPr>
          <p:cNvSpPr/>
          <p:nvPr userDrawn="1"/>
        </p:nvSpPr>
        <p:spPr>
          <a:xfrm>
            <a:off x="4456607" y="2906368"/>
            <a:ext cx="227607" cy="238354"/>
          </a:xfrm>
          <a:custGeom>
            <a:avLst/>
            <a:gdLst/>
            <a:ahLst/>
            <a:cxnLst/>
            <a:rect l="l" t="t" r="r" b="b"/>
            <a:pathLst>
              <a:path w="376554" h="394335">
                <a:moveTo>
                  <a:pt x="188109" y="0"/>
                </a:moveTo>
                <a:lnTo>
                  <a:pt x="136319" y="6366"/>
                </a:lnTo>
                <a:lnTo>
                  <a:pt x="90489" y="25454"/>
                </a:lnTo>
                <a:lnTo>
                  <a:pt x="52363" y="55753"/>
                </a:lnTo>
                <a:lnTo>
                  <a:pt x="23810" y="95735"/>
                </a:lnTo>
                <a:lnTo>
                  <a:pt x="5956" y="143434"/>
                </a:lnTo>
                <a:lnTo>
                  <a:pt x="0" y="196967"/>
                </a:lnTo>
                <a:lnTo>
                  <a:pt x="1489" y="224475"/>
                </a:lnTo>
                <a:lnTo>
                  <a:pt x="13397" y="275085"/>
                </a:lnTo>
                <a:lnTo>
                  <a:pt x="36890" y="319414"/>
                </a:lnTo>
                <a:lnTo>
                  <a:pt x="70230" y="354556"/>
                </a:lnTo>
                <a:lnTo>
                  <a:pt x="112658" y="379622"/>
                </a:lnTo>
                <a:lnTo>
                  <a:pt x="161469" y="392361"/>
                </a:lnTo>
                <a:lnTo>
                  <a:pt x="188109" y="393956"/>
                </a:lnTo>
                <a:lnTo>
                  <a:pt x="214751" y="392361"/>
                </a:lnTo>
                <a:lnTo>
                  <a:pt x="263586" y="379622"/>
                </a:lnTo>
                <a:lnTo>
                  <a:pt x="306021" y="354556"/>
                </a:lnTo>
                <a:lnTo>
                  <a:pt x="324006" y="338042"/>
                </a:lnTo>
                <a:lnTo>
                  <a:pt x="188109" y="338042"/>
                </a:lnTo>
                <a:lnTo>
                  <a:pt x="170628" y="336915"/>
                </a:lnTo>
                <a:lnTo>
                  <a:pt x="124216" y="320105"/>
                </a:lnTo>
                <a:lnTo>
                  <a:pt x="89306" y="284967"/>
                </a:lnTo>
                <a:lnTo>
                  <a:pt x="69168" y="235329"/>
                </a:lnTo>
                <a:lnTo>
                  <a:pt x="65296" y="196967"/>
                </a:lnTo>
                <a:lnTo>
                  <a:pt x="66264" y="177279"/>
                </a:lnTo>
                <a:lnTo>
                  <a:pt x="80782" y="124205"/>
                </a:lnTo>
                <a:lnTo>
                  <a:pt x="111027" y="83755"/>
                </a:lnTo>
                <a:lnTo>
                  <a:pt x="154152" y="60398"/>
                </a:lnTo>
                <a:lnTo>
                  <a:pt x="188109" y="55893"/>
                </a:lnTo>
                <a:lnTo>
                  <a:pt x="323994" y="55893"/>
                </a:lnTo>
                <a:lnTo>
                  <a:pt x="323878" y="55753"/>
                </a:lnTo>
                <a:lnTo>
                  <a:pt x="285781" y="25454"/>
                </a:lnTo>
                <a:lnTo>
                  <a:pt x="239910" y="6366"/>
                </a:lnTo>
                <a:lnTo>
                  <a:pt x="214751" y="1591"/>
                </a:lnTo>
                <a:lnTo>
                  <a:pt x="188109" y="0"/>
                </a:lnTo>
                <a:close/>
              </a:path>
              <a:path w="376554" h="394335">
                <a:moveTo>
                  <a:pt x="323994" y="55893"/>
                </a:moveTo>
                <a:lnTo>
                  <a:pt x="188109" y="55893"/>
                </a:lnTo>
                <a:lnTo>
                  <a:pt x="205596" y="57022"/>
                </a:lnTo>
                <a:lnTo>
                  <a:pt x="222075" y="60398"/>
                </a:lnTo>
                <a:lnTo>
                  <a:pt x="265203" y="83755"/>
                </a:lnTo>
                <a:lnTo>
                  <a:pt x="295446" y="124205"/>
                </a:lnTo>
                <a:lnTo>
                  <a:pt x="309965" y="177279"/>
                </a:lnTo>
                <a:lnTo>
                  <a:pt x="310932" y="196967"/>
                </a:lnTo>
                <a:lnTo>
                  <a:pt x="309965" y="216652"/>
                </a:lnTo>
                <a:lnTo>
                  <a:pt x="295446" y="269677"/>
                </a:lnTo>
                <a:lnTo>
                  <a:pt x="265203" y="310180"/>
                </a:lnTo>
                <a:lnTo>
                  <a:pt x="222075" y="333542"/>
                </a:lnTo>
                <a:lnTo>
                  <a:pt x="188109" y="338042"/>
                </a:lnTo>
                <a:lnTo>
                  <a:pt x="324006" y="338042"/>
                </a:lnTo>
                <a:lnTo>
                  <a:pt x="352450" y="298210"/>
                </a:lnTo>
                <a:lnTo>
                  <a:pt x="370280" y="250510"/>
                </a:lnTo>
                <a:lnTo>
                  <a:pt x="376229" y="196967"/>
                </a:lnTo>
                <a:lnTo>
                  <a:pt x="374741" y="169466"/>
                </a:lnTo>
                <a:lnTo>
                  <a:pt x="370280" y="143434"/>
                </a:lnTo>
                <a:lnTo>
                  <a:pt x="362849" y="118860"/>
                </a:lnTo>
                <a:lnTo>
                  <a:pt x="352450" y="95735"/>
                </a:lnTo>
                <a:lnTo>
                  <a:pt x="339354" y="74536"/>
                </a:lnTo>
                <a:lnTo>
                  <a:pt x="323994" y="55893"/>
                </a:lnTo>
                <a:close/>
              </a:path>
            </a:pathLst>
          </a:custGeom>
          <a:solidFill>
            <a:srgbClr val="191919"/>
          </a:solidFill>
        </p:spPr>
        <p:txBody>
          <a:bodyPr wrap="square" lIns="0" tIns="0" rIns="0" bIns="0" rtlCol="0"/>
          <a:lstStyle/>
          <a:p>
            <a:endParaRPr/>
          </a:p>
        </p:txBody>
      </p:sp>
      <p:sp>
        <p:nvSpPr>
          <p:cNvPr id="24" name="object 20">
            <a:extLst>
              <a:ext uri="{FF2B5EF4-FFF2-40B4-BE49-F238E27FC236}">
                <a16:creationId xmlns:a16="http://schemas.microsoft.com/office/drawing/2014/main" id="{ECC5FBBD-6ECF-4C60-ACA8-62289DD9E1E5}"/>
              </a:ext>
            </a:extLst>
          </p:cNvPr>
          <p:cNvSpPr/>
          <p:nvPr userDrawn="1"/>
        </p:nvSpPr>
        <p:spPr>
          <a:xfrm>
            <a:off x="4721340" y="2971256"/>
            <a:ext cx="156216" cy="173488"/>
          </a:xfrm>
          <a:custGeom>
            <a:avLst/>
            <a:gdLst/>
            <a:ahLst/>
            <a:cxnLst/>
            <a:rect l="l" t="t" r="r" b="b"/>
            <a:pathLst>
              <a:path w="258445" h="287020">
                <a:moveTo>
                  <a:pt x="258358" y="0"/>
                </a:moveTo>
                <a:lnTo>
                  <a:pt x="198611" y="0"/>
                </a:lnTo>
                <a:lnTo>
                  <a:pt x="198611" y="140550"/>
                </a:lnTo>
                <a:lnTo>
                  <a:pt x="197400" y="161225"/>
                </a:lnTo>
                <a:lnTo>
                  <a:pt x="179240" y="209428"/>
                </a:lnTo>
                <a:lnTo>
                  <a:pt x="141803" y="233005"/>
                </a:lnTo>
                <a:lnTo>
                  <a:pt x="125587" y="234579"/>
                </a:lnTo>
                <a:lnTo>
                  <a:pt x="110270" y="233228"/>
                </a:lnTo>
                <a:lnTo>
                  <a:pt x="76343" y="212956"/>
                </a:lnTo>
                <a:lnTo>
                  <a:pt x="60786" y="169411"/>
                </a:lnTo>
                <a:lnTo>
                  <a:pt x="59746" y="149880"/>
                </a:lnTo>
                <a:lnTo>
                  <a:pt x="59746" y="0"/>
                </a:lnTo>
                <a:lnTo>
                  <a:pt x="0" y="0"/>
                </a:lnTo>
                <a:lnTo>
                  <a:pt x="0" y="156005"/>
                </a:lnTo>
                <a:lnTo>
                  <a:pt x="1935" y="187960"/>
                </a:lnTo>
                <a:lnTo>
                  <a:pt x="17426" y="237746"/>
                </a:lnTo>
                <a:lnTo>
                  <a:pt x="47649" y="269141"/>
                </a:lnTo>
                <a:lnTo>
                  <a:pt x="88044" y="284656"/>
                </a:lnTo>
                <a:lnTo>
                  <a:pt x="111766" y="286598"/>
                </a:lnTo>
                <a:lnTo>
                  <a:pt x="137971" y="284139"/>
                </a:lnTo>
                <a:lnTo>
                  <a:pt x="161271" y="276765"/>
                </a:lnTo>
                <a:lnTo>
                  <a:pt x="181671" y="264480"/>
                </a:lnTo>
                <a:lnTo>
                  <a:pt x="199177" y="247290"/>
                </a:lnTo>
                <a:lnTo>
                  <a:pt x="205815" y="283289"/>
                </a:lnTo>
                <a:lnTo>
                  <a:pt x="258358" y="283289"/>
                </a:lnTo>
                <a:lnTo>
                  <a:pt x="258358" y="0"/>
                </a:lnTo>
                <a:close/>
              </a:path>
            </a:pathLst>
          </a:custGeom>
          <a:solidFill>
            <a:srgbClr val="191919"/>
          </a:solidFill>
        </p:spPr>
        <p:txBody>
          <a:bodyPr wrap="square" lIns="0" tIns="0" rIns="0" bIns="0" rtlCol="0"/>
          <a:lstStyle/>
          <a:p>
            <a:endParaRPr/>
          </a:p>
        </p:txBody>
      </p:sp>
      <p:sp>
        <p:nvSpPr>
          <p:cNvPr id="25" name="object 21">
            <a:extLst>
              <a:ext uri="{FF2B5EF4-FFF2-40B4-BE49-F238E27FC236}">
                <a16:creationId xmlns:a16="http://schemas.microsoft.com/office/drawing/2014/main" id="{EF8687D3-EAFF-4F43-B7CB-7CE567345D7F}"/>
              </a:ext>
            </a:extLst>
          </p:cNvPr>
          <p:cNvSpPr/>
          <p:nvPr userDrawn="1"/>
        </p:nvSpPr>
        <p:spPr>
          <a:xfrm>
            <a:off x="4921346" y="2971256"/>
            <a:ext cx="94804" cy="171569"/>
          </a:xfrm>
          <a:custGeom>
            <a:avLst/>
            <a:gdLst/>
            <a:ahLst/>
            <a:cxnLst/>
            <a:rect l="l" t="t" r="r" b="b"/>
            <a:pathLst>
              <a:path w="156845" h="283845">
                <a:moveTo>
                  <a:pt x="156550" y="0"/>
                </a:moveTo>
                <a:lnTo>
                  <a:pt x="143273" y="0"/>
                </a:lnTo>
                <a:lnTo>
                  <a:pt x="127786" y="708"/>
                </a:lnTo>
                <a:lnTo>
                  <a:pt x="82042" y="17522"/>
                </a:lnTo>
                <a:lnTo>
                  <a:pt x="59746" y="42574"/>
                </a:lnTo>
                <a:lnTo>
                  <a:pt x="53108" y="0"/>
                </a:lnTo>
                <a:lnTo>
                  <a:pt x="0" y="0"/>
                </a:lnTo>
                <a:lnTo>
                  <a:pt x="0" y="283289"/>
                </a:lnTo>
                <a:lnTo>
                  <a:pt x="59746" y="283289"/>
                </a:lnTo>
                <a:lnTo>
                  <a:pt x="59746" y="141074"/>
                </a:lnTo>
                <a:lnTo>
                  <a:pt x="60782" y="123357"/>
                </a:lnTo>
                <a:lnTo>
                  <a:pt x="76343" y="79976"/>
                </a:lnTo>
                <a:lnTo>
                  <a:pt x="112744" y="57360"/>
                </a:lnTo>
                <a:lnTo>
                  <a:pt x="129996" y="55851"/>
                </a:lnTo>
                <a:lnTo>
                  <a:pt x="156550" y="55851"/>
                </a:lnTo>
                <a:lnTo>
                  <a:pt x="156550" y="0"/>
                </a:lnTo>
                <a:close/>
              </a:path>
            </a:pathLst>
          </a:custGeom>
          <a:solidFill>
            <a:srgbClr val="191919"/>
          </a:solidFill>
        </p:spPr>
        <p:txBody>
          <a:bodyPr wrap="square" lIns="0" tIns="0" rIns="0" bIns="0" rtlCol="0"/>
          <a:lstStyle/>
          <a:p>
            <a:endParaRPr/>
          </a:p>
        </p:txBody>
      </p:sp>
      <p:sp>
        <p:nvSpPr>
          <p:cNvPr id="26" name="object 22">
            <a:extLst>
              <a:ext uri="{FF2B5EF4-FFF2-40B4-BE49-F238E27FC236}">
                <a16:creationId xmlns:a16="http://schemas.microsoft.com/office/drawing/2014/main" id="{D4A21534-B83B-4A1D-BB6E-DD3E6D286857}"/>
              </a:ext>
            </a:extLst>
          </p:cNvPr>
          <p:cNvSpPr/>
          <p:nvPr userDrawn="1"/>
        </p:nvSpPr>
        <p:spPr>
          <a:xfrm>
            <a:off x="5135013" y="2908372"/>
            <a:ext cx="640601" cy="236435"/>
          </a:xfrm>
          <a:custGeom>
            <a:avLst/>
            <a:gdLst/>
            <a:ahLst/>
            <a:cxnLst/>
            <a:rect l="l" t="t" r="r" b="b"/>
            <a:pathLst>
              <a:path w="1059815" h="391160">
                <a:moveTo>
                  <a:pt x="247332" y="0"/>
                </a:moveTo>
                <a:lnTo>
                  <a:pt x="0" y="0"/>
                </a:lnTo>
                <a:lnTo>
                  <a:pt x="0" y="55880"/>
                </a:lnTo>
                <a:lnTo>
                  <a:pt x="0" y="168910"/>
                </a:lnTo>
                <a:lnTo>
                  <a:pt x="0" y="223520"/>
                </a:lnTo>
                <a:lnTo>
                  <a:pt x="0" y="387350"/>
                </a:lnTo>
                <a:lnTo>
                  <a:pt x="63639" y="387350"/>
                </a:lnTo>
                <a:lnTo>
                  <a:pt x="63639" y="223520"/>
                </a:lnTo>
                <a:lnTo>
                  <a:pt x="215239" y="223520"/>
                </a:lnTo>
                <a:lnTo>
                  <a:pt x="215239" y="168910"/>
                </a:lnTo>
                <a:lnTo>
                  <a:pt x="63639" y="168910"/>
                </a:lnTo>
                <a:lnTo>
                  <a:pt x="63639" y="55880"/>
                </a:lnTo>
                <a:lnTo>
                  <a:pt x="247332" y="55880"/>
                </a:lnTo>
                <a:lnTo>
                  <a:pt x="247332" y="0"/>
                </a:lnTo>
                <a:close/>
              </a:path>
              <a:path w="1059815" h="391160">
                <a:moveTo>
                  <a:pt x="537603" y="104038"/>
                </a:moveTo>
                <a:lnTo>
                  <a:pt x="477862" y="104038"/>
                </a:lnTo>
                <a:lnTo>
                  <a:pt x="477862" y="244589"/>
                </a:lnTo>
                <a:lnTo>
                  <a:pt x="476656" y="265264"/>
                </a:lnTo>
                <a:lnTo>
                  <a:pt x="458495" y="313474"/>
                </a:lnTo>
                <a:lnTo>
                  <a:pt x="421055" y="337045"/>
                </a:lnTo>
                <a:lnTo>
                  <a:pt x="404837" y="338620"/>
                </a:lnTo>
                <a:lnTo>
                  <a:pt x="389521" y="337273"/>
                </a:lnTo>
                <a:lnTo>
                  <a:pt x="355587" y="316992"/>
                </a:lnTo>
                <a:lnTo>
                  <a:pt x="340042" y="273456"/>
                </a:lnTo>
                <a:lnTo>
                  <a:pt x="339001" y="253923"/>
                </a:lnTo>
                <a:lnTo>
                  <a:pt x="339001" y="104038"/>
                </a:lnTo>
                <a:lnTo>
                  <a:pt x="279247" y="104038"/>
                </a:lnTo>
                <a:lnTo>
                  <a:pt x="279247" y="260045"/>
                </a:lnTo>
                <a:lnTo>
                  <a:pt x="281190" y="291998"/>
                </a:lnTo>
                <a:lnTo>
                  <a:pt x="296672" y="341782"/>
                </a:lnTo>
                <a:lnTo>
                  <a:pt x="326898" y="373176"/>
                </a:lnTo>
                <a:lnTo>
                  <a:pt x="367296" y="388696"/>
                </a:lnTo>
                <a:lnTo>
                  <a:pt x="391020" y="390639"/>
                </a:lnTo>
                <a:lnTo>
                  <a:pt x="417220" y="388175"/>
                </a:lnTo>
                <a:lnTo>
                  <a:pt x="440512" y="380809"/>
                </a:lnTo>
                <a:lnTo>
                  <a:pt x="460921" y="368515"/>
                </a:lnTo>
                <a:lnTo>
                  <a:pt x="478421" y="351332"/>
                </a:lnTo>
                <a:lnTo>
                  <a:pt x="485063" y="387337"/>
                </a:lnTo>
                <a:lnTo>
                  <a:pt x="537603" y="387337"/>
                </a:lnTo>
                <a:lnTo>
                  <a:pt x="537603" y="104038"/>
                </a:lnTo>
                <a:close/>
              </a:path>
              <a:path w="1059815" h="391160">
                <a:moveTo>
                  <a:pt x="762990" y="334733"/>
                </a:moveTo>
                <a:lnTo>
                  <a:pt x="706920" y="334733"/>
                </a:lnTo>
                <a:lnTo>
                  <a:pt x="699376" y="332447"/>
                </a:lnTo>
                <a:lnTo>
                  <a:pt x="690524" y="323215"/>
                </a:lnTo>
                <a:lnTo>
                  <a:pt x="688301" y="315341"/>
                </a:lnTo>
                <a:lnTo>
                  <a:pt x="688301" y="156578"/>
                </a:lnTo>
                <a:lnTo>
                  <a:pt x="756348" y="156578"/>
                </a:lnTo>
                <a:lnTo>
                  <a:pt x="756348" y="104038"/>
                </a:lnTo>
                <a:lnTo>
                  <a:pt x="688301" y="104038"/>
                </a:lnTo>
                <a:lnTo>
                  <a:pt x="688301" y="24892"/>
                </a:lnTo>
                <a:lnTo>
                  <a:pt x="628002" y="24892"/>
                </a:lnTo>
                <a:lnTo>
                  <a:pt x="628002" y="104038"/>
                </a:lnTo>
                <a:lnTo>
                  <a:pt x="578764" y="104038"/>
                </a:lnTo>
                <a:lnTo>
                  <a:pt x="578764" y="156578"/>
                </a:lnTo>
                <a:lnTo>
                  <a:pt x="628002" y="156578"/>
                </a:lnTo>
                <a:lnTo>
                  <a:pt x="628002" y="310362"/>
                </a:lnTo>
                <a:lnTo>
                  <a:pt x="629170" y="328752"/>
                </a:lnTo>
                <a:lnTo>
                  <a:pt x="646531" y="368490"/>
                </a:lnTo>
                <a:lnTo>
                  <a:pt x="686625" y="386143"/>
                </a:lnTo>
                <a:lnTo>
                  <a:pt x="705459" y="387324"/>
                </a:lnTo>
                <a:lnTo>
                  <a:pt x="762990" y="387324"/>
                </a:lnTo>
                <a:lnTo>
                  <a:pt x="762990" y="334733"/>
                </a:lnTo>
                <a:close/>
              </a:path>
              <a:path w="1059815" h="391160">
                <a:moveTo>
                  <a:pt x="1059522" y="104038"/>
                </a:moveTo>
                <a:lnTo>
                  <a:pt x="999769" y="104038"/>
                </a:lnTo>
                <a:lnTo>
                  <a:pt x="999769" y="244589"/>
                </a:lnTo>
                <a:lnTo>
                  <a:pt x="998562" y="265264"/>
                </a:lnTo>
                <a:lnTo>
                  <a:pt x="980401" y="313474"/>
                </a:lnTo>
                <a:lnTo>
                  <a:pt x="942962" y="337045"/>
                </a:lnTo>
                <a:lnTo>
                  <a:pt x="926744" y="338620"/>
                </a:lnTo>
                <a:lnTo>
                  <a:pt x="911428" y="337273"/>
                </a:lnTo>
                <a:lnTo>
                  <a:pt x="877506" y="316992"/>
                </a:lnTo>
                <a:lnTo>
                  <a:pt x="861949" y="273456"/>
                </a:lnTo>
                <a:lnTo>
                  <a:pt x="860907" y="253923"/>
                </a:lnTo>
                <a:lnTo>
                  <a:pt x="860907" y="104038"/>
                </a:lnTo>
                <a:lnTo>
                  <a:pt x="801154" y="104038"/>
                </a:lnTo>
                <a:lnTo>
                  <a:pt x="801154" y="260045"/>
                </a:lnTo>
                <a:lnTo>
                  <a:pt x="803097" y="291998"/>
                </a:lnTo>
                <a:lnTo>
                  <a:pt x="818591" y="341782"/>
                </a:lnTo>
                <a:lnTo>
                  <a:pt x="848817" y="373176"/>
                </a:lnTo>
                <a:lnTo>
                  <a:pt x="889203" y="388696"/>
                </a:lnTo>
                <a:lnTo>
                  <a:pt x="912926" y="390639"/>
                </a:lnTo>
                <a:lnTo>
                  <a:pt x="939126" y="388175"/>
                </a:lnTo>
                <a:lnTo>
                  <a:pt x="962431" y="380809"/>
                </a:lnTo>
                <a:lnTo>
                  <a:pt x="982827" y="368515"/>
                </a:lnTo>
                <a:lnTo>
                  <a:pt x="1000340" y="351332"/>
                </a:lnTo>
                <a:lnTo>
                  <a:pt x="1006983" y="387337"/>
                </a:lnTo>
                <a:lnTo>
                  <a:pt x="1059522" y="387337"/>
                </a:lnTo>
                <a:lnTo>
                  <a:pt x="1059522" y="104038"/>
                </a:lnTo>
                <a:close/>
              </a:path>
            </a:pathLst>
          </a:custGeom>
          <a:solidFill>
            <a:srgbClr val="191919"/>
          </a:solidFill>
        </p:spPr>
        <p:txBody>
          <a:bodyPr wrap="square" lIns="0" tIns="0" rIns="0" bIns="0" rtlCol="0"/>
          <a:lstStyle/>
          <a:p>
            <a:endParaRPr/>
          </a:p>
        </p:txBody>
      </p:sp>
      <p:sp>
        <p:nvSpPr>
          <p:cNvPr id="27" name="object 23">
            <a:extLst>
              <a:ext uri="{FF2B5EF4-FFF2-40B4-BE49-F238E27FC236}">
                <a16:creationId xmlns:a16="http://schemas.microsoft.com/office/drawing/2014/main" id="{5D1925D7-345D-4CFF-9DDA-BC31C3B1ADB4}"/>
              </a:ext>
            </a:extLst>
          </p:cNvPr>
          <p:cNvSpPr/>
          <p:nvPr userDrawn="1"/>
        </p:nvSpPr>
        <p:spPr>
          <a:xfrm>
            <a:off x="5819293" y="2969254"/>
            <a:ext cx="282110" cy="175407"/>
          </a:xfrm>
          <a:custGeom>
            <a:avLst/>
            <a:gdLst/>
            <a:ahLst/>
            <a:cxnLst/>
            <a:rect l="l" t="t" r="r" b="b"/>
            <a:pathLst>
              <a:path w="466725" h="290195">
                <a:moveTo>
                  <a:pt x="156552" y="3314"/>
                </a:moveTo>
                <a:lnTo>
                  <a:pt x="143281" y="3314"/>
                </a:lnTo>
                <a:lnTo>
                  <a:pt x="127787" y="4025"/>
                </a:lnTo>
                <a:lnTo>
                  <a:pt x="82042" y="20840"/>
                </a:lnTo>
                <a:lnTo>
                  <a:pt x="59753" y="45897"/>
                </a:lnTo>
                <a:lnTo>
                  <a:pt x="53111" y="3314"/>
                </a:lnTo>
                <a:lnTo>
                  <a:pt x="0" y="3314"/>
                </a:lnTo>
                <a:lnTo>
                  <a:pt x="0" y="286613"/>
                </a:lnTo>
                <a:lnTo>
                  <a:pt x="59753" y="286613"/>
                </a:lnTo>
                <a:lnTo>
                  <a:pt x="59753" y="144386"/>
                </a:lnTo>
                <a:lnTo>
                  <a:pt x="60782" y="126669"/>
                </a:lnTo>
                <a:lnTo>
                  <a:pt x="76352" y="83299"/>
                </a:lnTo>
                <a:lnTo>
                  <a:pt x="112750" y="60680"/>
                </a:lnTo>
                <a:lnTo>
                  <a:pt x="129997" y="59169"/>
                </a:lnTo>
                <a:lnTo>
                  <a:pt x="156552" y="59169"/>
                </a:lnTo>
                <a:lnTo>
                  <a:pt x="156552" y="3314"/>
                </a:lnTo>
                <a:close/>
              </a:path>
              <a:path w="466725" h="290195">
                <a:moveTo>
                  <a:pt x="466318" y="134950"/>
                </a:moveTo>
                <a:lnTo>
                  <a:pt x="461416" y="96659"/>
                </a:lnTo>
                <a:lnTo>
                  <a:pt x="437934" y="49225"/>
                </a:lnTo>
                <a:lnTo>
                  <a:pt x="405472" y="20878"/>
                </a:lnTo>
                <a:lnTo>
                  <a:pt x="405472" y="114007"/>
                </a:lnTo>
                <a:lnTo>
                  <a:pt x="253339" y="114007"/>
                </a:lnTo>
                <a:lnTo>
                  <a:pt x="268414" y="75831"/>
                </a:lnTo>
                <a:lnTo>
                  <a:pt x="301231" y="52628"/>
                </a:lnTo>
                <a:lnTo>
                  <a:pt x="328561" y="48133"/>
                </a:lnTo>
                <a:lnTo>
                  <a:pt x="343662" y="49225"/>
                </a:lnTo>
                <a:lnTo>
                  <a:pt x="380834" y="65557"/>
                </a:lnTo>
                <a:lnTo>
                  <a:pt x="402475" y="99339"/>
                </a:lnTo>
                <a:lnTo>
                  <a:pt x="405472" y="114007"/>
                </a:lnTo>
                <a:lnTo>
                  <a:pt x="405472" y="20878"/>
                </a:lnTo>
                <a:lnTo>
                  <a:pt x="364871" y="4127"/>
                </a:lnTo>
                <a:lnTo>
                  <a:pt x="326364" y="0"/>
                </a:lnTo>
                <a:lnTo>
                  <a:pt x="306730" y="1117"/>
                </a:lnTo>
                <a:lnTo>
                  <a:pt x="254711" y="17945"/>
                </a:lnTo>
                <a:lnTo>
                  <a:pt x="215582" y="53352"/>
                </a:lnTo>
                <a:lnTo>
                  <a:pt x="192938" y="104495"/>
                </a:lnTo>
                <a:lnTo>
                  <a:pt x="188569" y="145529"/>
                </a:lnTo>
                <a:lnTo>
                  <a:pt x="189699" y="166420"/>
                </a:lnTo>
                <a:lnTo>
                  <a:pt x="198691" y="204317"/>
                </a:lnTo>
                <a:lnTo>
                  <a:pt x="228282" y="250278"/>
                </a:lnTo>
                <a:lnTo>
                  <a:pt x="274650" y="279793"/>
                </a:lnTo>
                <a:lnTo>
                  <a:pt x="313232" y="288785"/>
                </a:lnTo>
                <a:lnTo>
                  <a:pt x="334657" y="289915"/>
                </a:lnTo>
                <a:lnTo>
                  <a:pt x="359041" y="288188"/>
                </a:lnTo>
                <a:lnTo>
                  <a:pt x="401510" y="274345"/>
                </a:lnTo>
                <a:lnTo>
                  <a:pt x="434949" y="247421"/>
                </a:lnTo>
                <a:lnTo>
                  <a:pt x="455828" y="212013"/>
                </a:lnTo>
                <a:lnTo>
                  <a:pt x="461340" y="191376"/>
                </a:lnTo>
                <a:lnTo>
                  <a:pt x="401586" y="191376"/>
                </a:lnTo>
                <a:lnTo>
                  <a:pt x="397751" y="202603"/>
                </a:lnTo>
                <a:lnTo>
                  <a:pt x="392328" y="212496"/>
                </a:lnTo>
                <a:lnTo>
                  <a:pt x="355663" y="237972"/>
                </a:lnTo>
                <a:lnTo>
                  <a:pt x="330212" y="241211"/>
                </a:lnTo>
                <a:lnTo>
                  <a:pt x="313651" y="239864"/>
                </a:lnTo>
                <a:lnTo>
                  <a:pt x="274345" y="219646"/>
                </a:lnTo>
                <a:lnTo>
                  <a:pt x="253390" y="178549"/>
                </a:lnTo>
                <a:lnTo>
                  <a:pt x="251104" y="160985"/>
                </a:lnTo>
                <a:lnTo>
                  <a:pt x="251104" y="157657"/>
                </a:lnTo>
                <a:lnTo>
                  <a:pt x="464654" y="157657"/>
                </a:lnTo>
                <a:lnTo>
                  <a:pt x="465772" y="149885"/>
                </a:lnTo>
                <a:lnTo>
                  <a:pt x="466318" y="142367"/>
                </a:lnTo>
                <a:lnTo>
                  <a:pt x="466318" y="134950"/>
                </a:lnTo>
                <a:close/>
              </a:path>
            </a:pathLst>
          </a:custGeom>
          <a:solidFill>
            <a:srgbClr val="191919"/>
          </a:solidFill>
        </p:spPr>
        <p:txBody>
          <a:bodyPr wrap="square" lIns="0" tIns="0" rIns="0" bIns="0" rtlCol="0"/>
          <a:lstStyle/>
          <a:p>
            <a:endParaRPr/>
          </a:p>
        </p:txBody>
      </p:sp>
      <p:sp>
        <p:nvSpPr>
          <p:cNvPr id="28" name="object 24">
            <a:extLst>
              <a:ext uri="{FF2B5EF4-FFF2-40B4-BE49-F238E27FC236}">
                <a16:creationId xmlns:a16="http://schemas.microsoft.com/office/drawing/2014/main" id="{7F2CBEBD-1FCD-43E3-B87E-3DFF5E3FFDA8}"/>
              </a:ext>
            </a:extLst>
          </p:cNvPr>
          <p:cNvSpPr/>
          <p:nvPr userDrawn="1"/>
        </p:nvSpPr>
        <p:spPr>
          <a:xfrm>
            <a:off x="3068824" y="3355726"/>
            <a:ext cx="1185246" cy="567674"/>
          </a:xfrm>
          <a:custGeom>
            <a:avLst/>
            <a:gdLst/>
            <a:ahLst/>
            <a:cxnLst/>
            <a:rect l="l" t="t" r="r" b="b"/>
            <a:pathLst>
              <a:path w="1960879" h="939164">
                <a:moveTo>
                  <a:pt x="1265402" y="1346"/>
                </a:moveTo>
                <a:lnTo>
                  <a:pt x="1110056" y="1346"/>
                </a:lnTo>
                <a:lnTo>
                  <a:pt x="909561" y="736942"/>
                </a:lnTo>
                <a:lnTo>
                  <a:pt x="709066" y="1346"/>
                </a:lnTo>
                <a:lnTo>
                  <a:pt x="564337" y="1346"/>
                </a:lnTo>
                <a:lnTo>
                  <a:pt x="357187" y="736942"/>
                </a:lnTo>
                <a:lnTo>
                  <a:pt x="159321" y="0"/>
                </a:lnTo>
                <a:lnTo>
                  <a:pt x="0" y="1346"/>
                </a:lnTo>
                <a:lnTo>
                  <a:pt x="265569" y="930808"/>
                </a:lnTo>
                <a:lnTo>
                  <a:pt x="444804" y="930808"/>
                </a:lnTo>
                <a:lnTo>
                  <a:pt x="630720" y="246976"/>
                </a:lnTo>
                <a:lnTo>
                  <a:pt x="820597" y="930808"/>
                </a:lnTo>
                <a:lnTo>
                  <a:pt x="999845" y="930808"/>
                </a:lnTo>
                <a:lnTo>
                  <a:pt x="1265402" y="1346"/>
                </a:lnTo>
                <a:close/>
              </a:path>
              <a:path w="1960879" h="939164">
                <a:moveTo>
                  <a:pt x="1960524" y="566978"/>
                </a:moveTo>
                <a:lnTo>
                  <a:pt x="1957247" y="519430"/>
                </a:lnTo>
                <a:lnTo>
                  <a:pt x="1956689" y="516521"/>
                </a:lnTo>
                <a:lnTo>
                  <a:pt x="1948738" y="475030"/>
                </a:lnTo>
                <a:lnTo>
                  <a:pt x="1935010" y="433793"/>
                </a:lnTo>
                <a:lnTo>
                  <a:pt x="1916049" y="395732"/>
                </a:lnTo>
                <a:lnTo>
                  <a:pt x="1892477" y="361276"/>
                </a:lnTo>
                <a:lnTo>
                  <a:pt x="1889925" y="358482"/>
                </a:lnTo>
                <a:lnTo>
                  <a:pt x="1864918" y="330987"/>
                </a:lnTo>
                <a:lnTo>
                  <a:pt x="1833384" y="304838"/>
                </a:lnTo>
                <a:lnTo>
                  <a:pt x="1814474" y="293128"/>
                </a:lnTo>
                <a:lnTo>
                  <a:pt x="1814474" y="516521"/>
                </a:lnTo>
                <a:lnTo>
                  <a:pt x="1449324" y="516521"/>
                </a:lnTo>
                <a:lnTo>
                  <a:pt x="1468069" y="451980"/>
                </a:lnTo>
                <a:lnTo>
                  <a:pt x="1508391" y="401637"/>
                </a:lnTo>
                <a:lnTo>
                  <a:pt x="1564322" y="369290"/>
                </a:lnTo>
                <a:lnTo>
                  <a:pt x="1629918" y="358482"/>
                </a:lnTo>
                <a:lnTo>
                  <a:pt x="1666125" y="361111"/>
                </a:lnTo>
                <a:lnTo>
                  <a:pt x="1728863" y="382054"/>
                </a:lnTo>
                <a:lnTo>
                  <a:pt x="1777746" y="423278"/>
                </a:lnTo>
                <a:lnTo>
                  <a:pt x="1807286" y="481393"/>
                </a:lnTo>
                <a:lnTo>
                  <a:pt x="1814474" y="516521"/>
                </a:lnTo>
                <a:lnTo>
                  <a:pt x="1814474" y="293128"/>
                </a:lnTo>
                <a:lnTo>
                  <a:pt x="1758911" y="265391"/>
                </a:lnTo>
                <a:lnTo>
                  <a:pt x="1717027" y="252945"/>
                </a:lnTo>
                <a:lnTo>
                  <a:pt x="1672259" y="245478"/>
                </a:lnTo>
                <a:lnTo>
                  <a:pt x="1624596" y="242989"/>
                </a:lnTo>
                <a:lnTo>
                  <a:pt x="1577492" y="245694"/>
                </a:lnTo>
                <a:lnTo>
                  <a:pt x="1533131" y="253796"/>
                </a:lnTo>
                <a:lnTo>
                  <a:pt x="1491513" y="267296"/>
                </a:lnTo>
                <a:lnTo>
                  <a:pt x="1452638" y="286194"/>
                </a:lnTo>
                <a:lnTo>
                  <a:pt x="1417193" y="309994"/>
                </a:lnTo>
                <a:lnTo>
                  <a:pt x="1385900" y="338289"/>
                </a:lnTo>
                <a:lnTo>
                  <a:pt x="1358773" y="371055"/>
                </a:lnTo>
                <a:lnTo>
                  <a:pt x="1335786" y="408279"/>
                </a:lnTo>
                <a:lnTo>
                  <a:pt x="1317485" y="449414"/>
                </a:lnTo>
                <a:lnTo>
                  <a:pt x="1304417" y="493776"/>
                </a:lnTo>
                <a:lnTo>
                  <a:pt x="1296568" y="541375"/>
                </a:lnTo>
                <a:lnTo>
                  <a:pt x="1293952" y="592188"/>
                </a:lnTo>
                <a:lnTo>
                  <a:pt x="1296644" y="642416"/>
                </a:lnTo>
                <a:lnTo>
                  <a:pt x="1304734" y="689483"/>
                </a:lnTo>
                <a:lnTo>
                  <a:pt x="1318221" y="733386"/>
                </a:lnTo>
                <a:lnTo>
                  <a:pt x="1337106" y="774128"/>
                </a:lnTo>
                <a:lnTo>
                  <a:pt x="1360919" y="811098"/>
                </a:lnTo>
                <a:lnTo>
                  <a:pt x="1389214" y="843673"/>
                </a:lnTo>
                <a:lnTo>
                  <a:pt x="1422006" y="871842"/>
                </a:lnTo>
                <a:lnTo>
                  <a:pt x="1459280" y="895604"/>
                </a:lnTo>
                <a:lnTo>
                  <a:pt x="1500466" y="914514"/>
                </a:lnTo>
                <a:lnTo>
                  <a:pt x="1545069" y="927989"/>
                </a:lnTo>
                <a:lnTo>
                  <a:pt x="1593075" y="936066"/>
                </a:lnTo>
                <a:lnTo>
                  <a:pt x="1644510" y="938745"/>
                </a:lnTo>
                <a:lnTo>
                  <a:pt x="1703044" y="934605"/>
                </a:lnTo>
                <a:lnTo>
                  <a:pt x="1756537" y="922172"/>
                </a:lnTo>
                <a:lnTo>
                  <a:pt x="1804962" y="901420"/>
                </a:lnTo>
                <a:lnTo>
                  <a:pt x="1848332" y="872350"/>
                </a:lnTo>
                <a:lnTo>
                  <a:pt x="1885226" y="836853"/>
                </a:lnTo>
                <a:lnTo>
                  <a:pt x="1895983" y="821944"/>
                </a:lnTo>
                <a:lnTo>
                  <a:pt x="1914220" y="796709"/>
                </a:lnTo>
                <a:lnTo>
                  <a:pt x="1935327" y="751903"/>
                </a:lnTo>
                <a:lnTo>
                  <a:pt x="1948561" y="702449"/>
                </a:lnTo>
                <a:lnTo>
                  <a:pt x="1805165" y="702449"/>
                </a:lnTo>
                <a:lnTo>
                  <a:pt x="1795945" y="729373"/>
                </a:lnTo>
                <a:lnTo>
                  <a:pt x="1782902" y="753059"/>
                </a:lnTo>
                <a:lnTo>
                  <a:pt x="1745411" y="790727"/>
                </a:lnTo>
                <a:lnTo>
                  <a:pt x="1694954" y="814133"/>
                </a:lnTo>
                <a:lnTo>
                  <a:pt x="1633880" y="821944"/>
                </a:lnTo>
                <a:lnTo>
                  <a:pt x="1594129" y="818705"/>
                </a:lnTo>
                <a:lnTo>
                  <a:pt x="1527073" y="792797"/>
                </a:lnTo>
                <a:lnTo>
                  <a:pt x="1477365" y="741934"/>
                </a:lnTo>
                <a:lnTo>
                  <a:pt x="1449476" y="671576"/>
                </a:lnTo>
                <a:lnTo>
                  <a:pt x="1444002" y="629424"/>
                </a:lnTo>
                <a:lnTo>
                  <a:pt x="1444002" y="621436"/>
                </a:lnTo>
                <a:lnTo>
                  <a:pt x="1956549" y="621436"/>
                </a:lnTo>
                <a:lnTo>
                  <a:pt x="1958289" y="607593"/>
                </a:lnTo>
                <a:lnTo>
                  <a:pt x="1959533" y="593902"/>
                </a:lnTo>
                <a:lnTo>
                  <a:pt x="1960270" y="580364"/>
                </a:lnTo>
                <a:lnTo>
                  <a:pt x="1960524" y="566978"/>
                </a:lnTo>
                <a:close/>
              </a:path>
            </a:pathLst>
          </a:custGeom>
          <a:solidFill>
            <a:srgbClr val="191919"/>
          </a:solidFill>
        </p:spPr>
        <p:txBody>
          <a:bodyPr wrap="square" lIns="0" tIns="0" rIns="0" bIns="0" rtlCol="0"/>
          <a:lstStyle/>
          <a:p>
            <a:endParaRPr/>
          </a:p>
        </p:txBody>
      </p:sp>
      <p:sp>
        <p:nvSpPr>
          <p:cNvPr id="29" name="object 25">
            <a:extLst>
              <a:ext uri="{FF2B5EF4-FFF2-40B4-BE49-F238E27FC236}">
                <a16:creationId xmlns:a16="http://schemas.microsoft.com/office/drawing/2014/main" id="{09CC657D-469C-42B2-BF32-B63A2A1780AE}"/>
              </a:ext>
            </a:extLst>
          </p:cNvPr>
          <p:cNvSpPr/>
          <p:nvPr userDrawn="1"/>
        </p:nvSpPr>
        <p:spPr>
          <a:xfrm>
            <a:off x="4334362" y="3356538"/>
            <a:ext cx="86744" cy="561917"/>
          </a:xfrm>
          <a:custGeom>
            <a:avLst/>
            <a:gdLst/>
            <a:ahLst/>
            <a:cxnLst/>
            <a:rect l="l" t="t" r="r" b="b"/>
            <a:pathLst>
              <a:path w="143509" h="929639">
                <a:moveTo>
                  <a:pt x="143409" y="0"/>
                </a:moveTo>
                <a:lnTo>
                  <a:pt x="0" y="0"/>
                </a:lnTo>
                <a:lnTo>
                  <a:pt x="0" y="929458"/>
                </a:lnTo>
                <a:lnTo>
                  <a:pt x="143409" y="929458"/>
                </a:lnTo>
                <a:lnTo>
                  <a:pt x="143409" y="0"/>
                </a:lnTo>
                <a:close/>
              </a:path>
            </a:pathLst>
          </a:custGeom>
          <a:solidFill>
            <a:srgbClr val="191919"/>
          </a:solidFill>
        </p:spPr>
        <p:txBody>
          <a:bodyPr wrap="square" lIns="0" tIns="0" rIns="0" bIns="0" rtlCol="0"/>
          <a:lstStyle/>
          <a:p>
            <a:endParaRPr/>
          </a:p>
        </p:txBody>
      </p:sp>
      <p:sp>
        <p:nvSpPr>
          <p:cNvPr id="30" name="object 26">
            <a:extLst>
              <a:ext uri="{FF2B5EF4-FFF2-40B4-BE49-F238E27FC236}">
                <a16:creationId xmlns:a16="http://schemas.microsoft.com/office/drawing/2014/main" id="{6AF894C7-2E29-4DBC-8F58-0695F5B0D15D}"/>
              </a:ext>
            </a:extLst>
          </p:cNvPr>
          <p:cNvSpPr/>
          <p:nvPr userDrawn="1"/>
        </p:nvSpPr>
        <p:spPr>
          <a:xfrm>
            <a:off x="4518868" y="3356538"/>
            <a:ext cx="86744" cy="561917"/>
          </a:xfrm>
          <a:custGeom>
            <a:avLst/>
            <a:gdLst/>
            <a:ahLst/>
            <a:cxnLst/>
            <a:rect l="l" t="t" r="r" b="b"/>
            <a:pathLst>
              <a:path w="143509" h="929639">
                <a:moveTo>
                  <a:pt x="143409" y="0"/>
                </a:moveTo>
                <a:lnTo>
                  <a:pt x="0" y="0"/>
                </a:lnTo>
                <a:lnTo>
                  <a:pt x="0" y="929458"/>
                </a:lnTo>
                <a:lnTo>
                  <a:pt x="143409" y="929458"/>
                </a:lnTo>
                <a:lnTo>
                  <a:pt x="143409" y="0"/>
                </a:lnTo>
                <a:close/>
              </a:path>
            </a:pathLst>
          </a:custGeom>
          <a:solidFill>
            <a:srgbClr val="191919"/>
          </a:solidFill>
        </p:spPr>
        <p:txBody>
          <a:bodyPr wrap="square" lIns="0" tIns="0" rIns="0" bIns="0" rtlCol="0"/>
          <a:lstStyle/>
          <a:p>
            <a:endParaRPr/>
          </a:p>
        </p:txBody>
      </p:sp>
      <p:sp>
        <p:nvSpPr>
          <p:cNvPr id="31" name="object 27">
            <a:extLst>
              <a:ext uri="{FF2B5EF4-FFF2-40B4-BE49-F238E27FC236}">
                <a16:creationId xmlns:a16="http://schemas.microsoft.com/office/drawing/2014/main" id="{160503C2-CDD9-4B60-8D60-69CA99A4AF8D}"/>
              </a:ext>
            </a:extLst>
          </p:cNvPr>
          <p:cNvSpPr/>
          <p:nvPr userDrawn="1"/>
        </p:nvSpPr>
        <p:spPr>
          <a:xfrm>
            <a:off x="4703379" y="3356541"/>
            <a:ext cx="414145" cy="566906"/>
          </a:xfrm>
          <a:custGeom>
            <a:avLst/>
            <a:gdLst/>
            <a:ahLst/>
            <a:cxnLst/>
            <a:rect l="l" t="t" r="r" b="b"/>
            <a:pathLst>
              <a:path w="685165" h="937895">
                <a:moveTo>
                  <a:pt x="602756" y="831178"/>
                </a:moveTo>
                <a:lnTo>
                  <a:pt x="142068" y="831178"/>
                </a:lnTo>
                <a:lnTo>
                  <a:pt x="160657" y="854473"/>
                </a:lnTo>
                <a:lnTo>
                  <a:pt x="205797" y="893328"/>
                </a:lnTo>
                <a:lnTo>
                  <a:pt x="261480" y="921378"/>
                </a:lnTo>
                <a:lnTo>
                  <a:pt x="327215" y="935621"/>
                </a:lnTo>
                <a:lnTo>
                  <a:pt x="363821" y="937395"/>
                </a:lnTo>
                <a:lnTo>
                  <a:pt x="409038" y="934661"/>
                </a:lnTo>
                <a:lnTo>
                  <a:pt x="451770" y="926458"/>
                </a:lnTo>
                <a:lnTo>
                  <a:pt x="492018" y="912781"/>
                </a:lnTo>
                <a:lnTo>
                  <a:pt x="529784" y="893627"/>
                </a:lnTo>
                <a:lnTo>
                  <a:pt x="564299" y="869495"/>
                </a:lnTo>
                <a:lnTo>
                  <a:pt x="594839" y="840983"/>
                </a:lnTo>
                <a:lnTo>
                  <a:pt x="602756" y="831178"/>
                </a:lnTo>
                <a:close/>
              </a:path>
              <a:path w="685165" h="937895">
                <a:moveTo>
                  <a:pt x="143398" y="0"/>
                </a:moveTo>
                <a:lnTo>
                  <a:pt x="0" y="0"/>
                </a:lnTo>
                <a:lnTo>
                  <a:pt x="0" y="929448"/>
                </a:lnTo>
                <a:lnTo>
                  <a:pt x="124802" y="929448"/>
                </a:lnTo>
                <a:lnTo>
                  <a:pt x="142068" y="831178"/>
                </a:lnTo>
                <a:lnTo>
                  <a:pt x="602756" y="831178"/>
                </a:lnTo>
                <a:lnTo>
                  <a:pt x="614526" y="816603"/>
                </a:lnTo>
                <a:lnTo>
                  <a:pt x="339905" y="816603"/>
                </a:lnTo>
                <a:lnTo>
                  <a:pt x="297581" y="812616"/>
                </a:lnTo>
                <a:lnTo>
                  <a:pt x="259571" y="800660"/>
                </a:lnTo>
                <a:lnTo>
                  <a:pt x="225879" y="780738"/>
                </a:lnTo>
                <a:lnTo>
                  <a:pt x="196507" y="752856"/>
                </a:lnTo>
                <a:lnTo>
                  <a:pt x="172686" y="718648"/>
                </a:lnTo>
                <a:lnTo>
                  <a:pt x="155674" y="679807"/>
                </a:lnTo>
                <a:lnTo>
                  <a:pt x="145469" y="636335"/>
                </a:lnTo>
                <a:lnTo>
                  <a:pt x="142068" y="588233"/>
                </a:lnTo>
                <a:lnTo>
                  <a:pt x="145469" y="540744"/>
                </a:lnTo>
                <a:lnTo>
                  <a:pt x="155674" y="497915"/>
                </a:lnTo>
                <a:lnTo>
                  <a:pt x="172686" y="459741"/>
                </a:lnTo>
                <a:lnTo>
                  <a:pt x="196507" y="426217"/>
                </a:lnTo>
                <a:lnTo>
                  <a:pt x="225879" y="398909"/>
                </a:lnTo>
                <a:lnTo>
                  <a:pt x="259571" y="379392"/>
                </a:lnTo>
                <a:lnTo>
                  <a:pt x="297581" y="367676"/>
                </a:lnTo>
                <a:lnTo>
                  <a:pt x="339905" y="363769"/>
                </a:lnTo>
                <a:lnTo>
                  <a:pt x="618954" y="363769"/>
                </a:lnTo>
                <a:lnTo>
                  <a:pt x="608037" y="350491"/>
                </a:lnTo>
                <a:lnTo>
                  <a:pt x="143398" y="350491"/>
                </a:lnTo>
                <a:lnTo>
                  <a:pt x="143398" y="0"/>
                </a:lnTo>
                <a:close/>
              </a:path>
              <a:path w="685165" h="937895">
                <a:moveTo>
                  <a:pt x="618954" y="363769"/>
                </a:moveTo>
                <a:lnTo>
                  <a:pt x="339905" y="363769"/>
                </a:lnTo>
                <a:lnTo>
                  <a:pt x="382271" y="367717"/>
                </a:lnTo>
                <a:lnTo>
                  <a:pt x="420407" y="379552"/>
                </a:lnTo>
                <a:lnTo>
                  <a:pt x="454312" y="399262"/>
                </a:lnTo>
                <a:lnTo>
                  <a:pt x="483985" y="426835"/>
                </a:lnTo>
                <a:lnTo>
                  <a:pt x="508087" y="460689"/>
                </a:lnTo>
                <a:lnTo>
                  <a:pt x="525309" y="499086"/>
                </a:lnTo>
                <a:lnTo>
                  <a:pt x="535646" y="542035"/>
                </a:lnTo>
                <a:lnTo>
                  <a:pt x="539093" y="589542"/>
                </a:lnTo>
                <a:lnTo>
                  <a:pt x="535646" y="637628"/>
                </a:lnTo>
                <a:lnTo>
                  <a:pt x="525309" y="680984"/>
                </a:lnTo>
                <a:lnTo>
                  <a:pt x="508087" y="719605"/>
                </a:lnTo>
                <a:lnTo>
                  <a:pt x="483985" y="753484"/>
                </a:lnTo>
                <a:lnTo>
                  <a:pt x="454312" y="781109"/>
                </a:lnTo>
                <a:lnTo>
                  <a:pt x="420407" y="800832"/>
                </a:lnTo>
                <a:lnTo>
                  <a:pt x="382271" y="812661"/>
                </a:lnTo>
                <a:lnTo>
                  <a:pt x="339905" y="816603"/>
                </a:lnTo>
                <a:lnTo>
                  <a:pt x="614526" y="816603"/>
                </a:lnTo>
                <a:lnTo>
                  <a:pt x="643990" y="770803"/>
                </a:lnTo>
                <a:lnTo>
                  <a:pt x="661985" y="729843"/>
                </a:lnTo>
                <a:lnTo>
                  <a:pt x="674845" y="685988"/>
                </a:lnTo>
                <a:lnTo>
                  <a:pt x="682566" y="639225"/>
                </a:lnTo>
                <a:lnTo>
                  <a:pt x="685141" y="589542"/>
                </a:lnTo>
                <a:lnTo>
                  <a:pt x="682566" y="537577"/>
                </a:lnTo>
                <a:lnTo>
                  <a:pt x="674845" y="489276"/>
                </a:lnTo>
                <a:lnTo>
                  <a:pt x="661985" y="444626"/>
                </a:lnTo>
                <a:lnTo>
                  <a:pt x="643990" y="403610"/>
                </a:lnTo>
                <a:lnTo>
                  <a:pt x="621403" y="366747"/>
                </a:lnTo>
                <a:lnTo>
                  <a:pt x="618954" y="363769"/>
                </a:lnTo>
                <a:close/>
              </a:path>
              <a:path w="685165" h="937895">
                <a:moveTo>
                  <a:pt x="363821" y="241636"/>
                </a:moveTo>
                <a:lnTo>
                  <a:pt x="310383" y="245992"/>
                </a:lnTo>
                <a:lnTo>
                  <a:pt x="261622" y="259058"/>
                </a:lnTo>
                <a:lnTo>
                  <a:pt x="217537" y="280832"/>
                </a:lnTo>
                <a:lnTo>
                  <a:pt x="178129" y="311310"/>
                </a:lnTo>
                <a:lnTo>
                  <a:pt x="143398" y="350491"/>
                </a:lnTo>
                <a:lnTo>
                  <a:pt x="608037" y="350491"/>
                </a:lnTo>
                <a:lnTo>
                  <a:pt x="564299" y="306686"/>
                </a:lnTo>
                <a:lnTo>
                  <a:pt x="529784" y="283488"/>
                </a:lnTo>
                <a:lnTo>
                  <a:pt x="492018" y="265176"/>
                </a:lnTo>
                <a:lnTo>
                  <a:pt x="451770" y="252098"/>
                </a:lnTo>
                <a:lnTo>
                  <a:pt x="409038" y="244251"/>
                </a:lnTo>
                <a:lnTo>
                  <a:pt x="363821" y="241636"/>
                </a:lnTo>
                <a:close/>
              </a:path>
            </a:pathLst>
          </a:custGeom>
          <a:solidFill>
            <a:srgbClr val="191919"/>
          </a:solidFill>
        </p:spPr>
        <p:txBody>
          <a:bodyPr wrap="square" lIns="0" tIns="0" rIns="0" bIns="0" rtlCol="0"/>
          <a:lstStyle/>
          <a:p>
            <a:endParaRPr/>
          </a:p>
        </p:txBody>
      </p:sp>
      <p:sp>
        <p:nvSpPr>
          <p:cNvPr id="32" name="object 28">
            <a:extLst>
              <a:ext uri="{FF2B5EF4-FFF2-40B4-BE49-F238E27FC236}">
                <a16:creationId xmlns:a16="http://schemas.microsoft.com/office/drawing/2014/main" id="{121723C7-D6A0-4CCA-8D18-669553CF907A}"/>
              </a:ext>
            </a:extLst>
          </p:cNvPr>
          <p:cNvSpPr/>
          <p:nvPr userDrawn="1"/>
        </p:nvSpPr>
        <p:spPr>
          <a:xfrm>
            <a:off x="5178517" y="3502597"/>
            <a:ext cx="403014" cy="420670"/>
          </a:xfrm>
          <a:custGeom>
            <a:avLst/>
            <a:gdLst/>
            <a:ahLst/>
            <a:cxnLst/>
            <a:rect l="l" t="t" r="r" b="b"/>
            <a:pathLst>
              <a:path w="666750" h="695960">
                <a:moveTo>
                  <a:pt x="330639" y="0"/>
                </a:moveTo>
                <a:lnTo>
                  <a:pt x="283538" y="2702"/>
                </a:lnTo>
                <a:lnTo>
                  <a:pt x="239177" y="10807"/>
                </a:lnTo>
                <a:lnTo>
                  <a:pt x="197558" y="24308"/>
                </a:lnTo>
                <a:lnTo>
                  <a:pt x="158686" y="43202"/>
                </a:lnTo>
                <a:lnTo>
                  <a:pt x="123241" y="67004"/>
                </a:lnTo>
                <a:lnTo>
                  <a:pt x="91950" y="95298"/>
                </a:lnTo>
                <a:lnTo>
                  <a:pt x="64813" y="128064"/>
                </a:lnTo>
                <a:lnTo>
                  <a:pt x="41831" y="165282"/>
                </a:lnTo>
                <a:lnTo>
                  <a:pt x="23535" y="206421"/>
                </a:lnTo>
                <a:lnTo>
                  <a:pt x="10463" y="250786"/>
                </a:lnTo>
                <a:lnTo>
                  <a:pt x="2616" y="298377"/>
                </a:lnTo>
                <a:lnTo>
                  <a:pt x="0" y="349193"/>
                </a:lnTo>
                <a:lnTo>
                  <a:pt x="2694" y="399423"/>
                </a:lnTo>
                <a:lnTo>
                  <a:pt x="10781" y="446486"/>
                </a:lnTo>
                <a:lnTo>
                  <a:pt x="24264" y="490388"/>
                </a:lnTo>
                <a:lnTo>
                  <a:pt x="43150" y="531135"/>
                </a:lnTo>
                <a:lnTo>
                  <a:pt x="66963" y="568109"/>
                </a:lnTo>
                <a:lnTo>
                  <a:pt x="95261" y="600683"/>
                </a:lnTo>
                <a:lnTo>
                  <a:pt x="128047" y="628851"/>
                </a:lnTo>
                <a:lnTo>
                  <a:pt x="165324" y="652608"/>
                </a:lnTo>
                <a:lnTo>
                  <a:pt x="206510" y="671516"/>
                </a:lnTo>
                <a:lnTo>
                  <a:pt x="251111" y="684997"/>
                </a:lnTo>
                <a:lnTo>
                  <a:pt x="299126" y="693071"/>
                </a:lnTo>
                <a:lnTo>
                  <a:pt x="350554" y="695758"/>
                </a:lnTo>
                <a:lnTo>
                  <a:pt x="409094" y="691614"/>
                </a:lnTo>
                <a:lnTo>
                  <a:pt x="462578" y="679174"/>
                </a:lnTo>
                <a:lnTo>
                  <a:pt x="511008" y="658427"/>
                </a:lnTo>
                <a:lnTo>
                  <a:pt x="554381" y="629363"/>
                </a:lnTo>
                <a:lnTo>
                  <a:pt x="591259" y="593864"/>
                </a:lnTo>
                <a:lnTo>
                  <a:pt x="602026" y="578956"/>
                </a:lnTo>
                <a:lnTo>
                  <a:pt x="339926" y="578956"/>
                </a:lnTo>
                <a:lnTo>
                  <a:pt x="300177" y="575717"/>
                </a:lnTo>
                <a:lnTo>
                  <a:pt x="233118" y="549810"/>
                </a:lnTo>
                <a:lnTo>
                  <a:pt x="183409" y="498945"/>
                </a:lnTo>
                <a:lnTo>
                  <a:pt x="155519" y="428580"/>
                </a:lnTo>
                <a:lnTo>
                  <a:pt x="150047" y="386438"/>
                </a:lnTo>
                <a:lnTo>
                  <a:pt x="150047" y="378449"/>
                </a:lnTo>
                <a:lnTo>
                  <a:pt x="662597" y="378449"/>
                </a:lnTo>
                <a:lnTo>
                  <a:pt x="664335" y="364602"/>
                </a:lnTo>
                <a:lnTo>
                  <a:pt x="665575" y="350909"/>
                </a:lnTo>
                <a:lnTo>
                  <a:pt x="666318" y="337371"/>
                </a:lnTo>
                <a:lnTo>
                  <a:pt x="666566" y="323990"/>
                </a:lnTo>
                <a:lnTo>
                  <a:pt x="663290" y="276436"/>
                </a:lnTo>
                <a:lnTo>
                  <a:pt x="662733" y="273530"/>
                </a:lnTo>
                <a:lnTo>
                  <a:pt x="155366" y="273530"/>
                </a:lnTo>
                <a:lnTo>
                  <a:pt x="162044" y="239478"/>
                </a:lnTo>
                <a:lnTo>
                  <a:pt x="191576" y="182042"/>
                </a:lnTo>
                <a:lnTo>
                  <a:pt x="241199" y="139780"/>
                </a:lnTo>
                <a:lnTo>
                  <a:pt x="301959" y="118195"/>
                </a:lnTo>
                <a:lnTo>
                  <a:pt x="335958" y="115493"/>
                </a:lnTo>
                <a:lnTo>
                  <a:pt x="595972" y="115493"/>
                </a:lnTo>
                <a:lnTo>
                  <a:pt x="570960" y="87996"/>
                </a:lnTo>
                <a:lnTo>
                  <a:pt x="539430" y="61847"/>
                </a:lnTo>
                <a:lnTo>
                  <a:pt x="503921" y="39831"/>
                </a:lnTo>
                <a:lnTo>
                  <a:pt x="464947" y="22400"/>
                </a:lnTo>
                <a:lnTo>
                  <a:pt x="423072" y="9953"/>
                </a:lnTo>
                <a:lnTo>
                  <a:pt x="378301" y="2487"/>
                </a:lnTo>
                <a:lnTo>
                  <a:pt x="330639" y="0"/>
                </a:lnTo>
                <a:close/>
              </a:path>
              <a:path w="666750" h="695960">
                <a:moveTo>
                  <a:pt x="654608" y="459462"/>
                </a:moveTo>
                <a:lnTo>
                  <a:pt x="511209" y="459462"/>
                </a:lnTo>
                <a:lnTo>
                  <a:pt x="501985" y="486387"/>
                </a:lnTo>
                <a:lnTo>
                  <a:pt x="488952" y="510072"/>
                </a:lnTo>
                <a:lnTo>
                  <a:pt x="451452" y="547732"/>
                </a:lnTo>
                <a:lnTo>
                  <a:pt x="400998" y="571146"/>
                </a:lnTo>
                <a:lnTo>
                  <a:pt x="339926" y="578956"/>
                </a:lnTo>
                <a:lnTo>
                  <a:pt x="602026" y="578956"/>
                </a:lnTo>
                <a:lnTo>
                  <a:pt x="620255" y="553714"/>
                </a:lnTo>
                <a:lnTo>
                  <a:pt x="641371" y="508913"/>
                </a:lnTo>
                <a:lnTo>
                  <a:pt x="654608" y="459462"/>
                </a:lnTo>
                <a:close/>
              </a:path>
              <a:path w="666750" h="695960">
                <a:moveTo>
                  <a:pt x="595972" y="115493"/>
                </a:moveTo>
                <a:lnTo>
                  <a:pt x="335958" y="115493"/>
                </a:lnTo>
                <a:lnTo>
                  <a:pt x="372171" y="118117"/>
                </a:lnTo>
                <a:lnTo>
                  <a:pt x="405152" y="125979"/>
                </a:lnTo>
                <a:lnTo>
                  <a:pt x="461420" y="157345"/>
                </a:lnTo>
                <a:lnTo>
                  <a:pt x="501088" y="207306"/>
                </a:lnTo>
                <a:lnTo>
                  <a:pt x="520518" y="273530"/>
                </a:lnTo>
                <a:lnTo>
                  <a:pt x="662733" y="273530"/>
                </a:lnTo>
                <a:lnTo>
                  <a:pt x="654783" y="232038"/>
                </a:lnTo>
                <a:lnTo>
                  <a:pt x="641051" y="190803"/>
                </a:lnTo>
                <a:lnTo>
                  <a:pt x="622096" y="152738"/>
                </a:lnTo>
                <a:lnTo>
                  <a:pt x="598514" y="118288"/>
                </a:lnTo>
                <a:lnTo>
                  <a:pt x="595972" y="115493"/>
                </a:lnTo>
                <a:close/>
              </a:path>
            </a:pathLst>
          </a:custGeom>
          <a:solidFill>
            <a:srgbClr val="191919"/>
          </a:solidFill>
        </p:spPr>
        <p:txBody>
          <a:bodyPr wrap="square" lIns="0" tIns="0" rIns="0" bIns="0" rtlCol="0"/>
          <a:lstStyle/>
          <a:p>
            <a:endParaRPr/>
          </a:p>
        </p:txBody>
      </p:sp>
      <p:sp>
        <p:nvSpPr>
          <p:cNvPr id="33" name="object 29">
            <a:extLst>
              <a:ext uri="{FF2B5EF4-FFF2-40B4-BE49-F238E27FC236}">
                <a16:creationId xmlns:a16="http://schemas.microsoft.com/office/drawing/2014/main" id="{76FE531F-C1CE-4A8F-869E-0697E38DA083}"/>
              </a:ext>
            </a:extLst>
          </p:cNvPr>
          <p:cNvSpPr/>
          <p:nvPr userDrawn="1"/>
        </p:nvSpPr>
        <p:spPr>
          <a:xfrm>
            <a:off x="5650433" y="3342865"/>
            <a:ext cx="106319" cy="575735"/>
          </a:xfrm>
          <a:custGeom>
            <a:avLst/>
            <a:gdLst/>
            <a:ahLst/>
            <a:cxnLst/>
            <a:rect l="l" t="t" r="r" b="b"/>
            <a:pathLst>
              <a:path w="175895" h="952500">
                <a:moveTo>
                  <a:pt x="87651" y="0"/>
                </a:moveTo>
                <a:lnTo>
                  <a:pt x="38592" y="13835"/>
                </a:lnTo>
                <a:lnTo>
                  <a:pt x="6307" y="52315"/>
                </a:lnTo>
                <a:lnTo>
                  <a:pt x="0" y="86311"/>
                </a:lnTo>
                <a:lnTo>
                  <a:pt x="1576" y="104124"/>
                </a:lnTo>
                <a:lnTo>
                  <a:pt x="25234" y="148079"/>
                </a:lnTo>
                <a:lnTo>
                  <a:pt x="69806" y="171083"/>
                </a:lnTo>
                <a:lnTo>
                  <a:pt x="87651" y="172612"/>
                </a:lnTo>
                <a:lnTo>
                  <a:pt x="105485" y="171083"/>
                </a:lnTo>
                <a:lnTo>
                  <a:pt x="150047" y="148079"/>
                </a:lnTo>
                <a:lnTo>
                  <a:pt x="173702" y="104124"/>
                </a:lnTo>
                <a:lnTo>
                  <a:pt x="175282" y="86311"/>
                </a:lnTo>
                <a:lnTo>
                  <a:pt x="173702" y="68532"/>
                </a:lnTo>
                <a:lnTo>
                  <a:pt x="150047" y="24585"/>
                </a:lnTo>
                <a:lnTo>
                  <a:pt x="105485" y="1538"/>
                </a:lnTo>
                <a:lnTo>
                  <a:pt x="87651" y="0"/>
                </a:lnTo>
                <a:close/>
              </a:path>
              <a:path w="175895" h="952500">
                <a:moveTo>
                  <a:pt x="159366" y="272243"/>
                </a:moveTo>
                <a:lnTo>
                  <a:pt x="15957" y="272243"/>
                </a:lnTo>
                <a:lnTo>
                  <a:pt x="15957" y="952075"/>
                </a:lnTo>
                <a:lnTo>
                  <a:pt x="159366" y="952075"/>
                </a:lnTo>
                <a:lnTo>
                  <a:pt x="159366" y="272243"/>
                </a:lnTo>
                <a:close/>
              </a:path>
            </a:pathLst>
          </a:custGeom>
          <a:solidFill>
            <a:srgbClr val="191919"/>
          </a:solidFill>
        </p:spPr>
        <p:txBody>
          <a:bodyPr wrap="square" lIns="0" tIns="0" rIns="0" bIns="0" rtlCol="0"/>
          <a:lstStyle/>
          <a:p>
            <a:endParaRPr/>
          </a:p>
        </p:txBody>
      </p:sp>
      <p:sp>
        <p:nvSpPr>
          <p:cNvPr id="34" name="object 30">
            <a:extLst>
              <a:ext uri="{FF2B5EF4-FFF2-40B4-BE49-F238E27FC236}">
                <a16:creationId xmlns:a16="http://schemas.microsoft.com/office/drawing/2014/main" id="{353A5C6D-5F9D-47C7-AAEF-3090CD7BE8C1}"/>
              </a:ext>
            </a:extLst>
          </p:cNvPr>
          <p:cNvSpPr/>
          <p:nvPr userDrawn="1"/>
        </p:nvSpPr>
        <p:spPr>
          <a:xfrm>
            <a:off x="5845613" y="3502593"/>
            <a:ext cx="382288" cy="416064"/>
          </a:xfrm>
          <a:custGeom>
            <a:avLst/>
            <a:gdLst/>
            <a:ahLst/>
            <a:cxnLst/>
            <a:rect l="l" t="t" r="r" b="b"/>
            <a:pathLst>
              <a:path w="632459" h="688339">
                <a:moveTo>
                  <a:pt x="358512" y="0"/>
                </a:moveTo>
                <a:lnTo>
                  <a:pt x="304759" y="3876"/>
                </a:lnTo>
                <a:lnTo>
                  <a:pt x="256106" y="15506"/>
                </a:lnTo>
                <a:lnTo>
                  <a:pt x="212552" y="34891"/>
                </a:lnTo>
                <a:lnTo>
                  <a:pt x="174097" y="62031"/>
                </a:lnTo>
                <a:lnTo>
                  <a:pt x="140739" y="96928"/>
                </a:lnTo>
                <a:lnTo>
                  <a:pt x="124812" y="7989"/>
                </a:lnTo>
                <a:lnTo>
                  <a:pt x="0" y="7989"/>
                </a:lnTo>
                <a:lnTo>
                  <a:pt x="0" y="687821"/>
                </a:lnTo>
                <a:lnTo>
                  <a:pt x="143409" y="687821"/>
                </a:lnTo>
                <a:lnTo>
                  <a:pt x="143409" y="345256"/>
                </a:lnTo>
                <a:lnTo>
                  <a:pt x="146435" y="296233"/>
                </a:lnTo>
                <a:lnTo>
                  <a:pt x="155518" y="252790"/>
                </a:lnTo>
                <a:lnTo>
                  <a:pt x="170664" y="214919"/>
                </a:lnTo>
                <a:lnTo>
                  <a:pt x="191878" y="182612"/>
                </a:lnTo>
                <a:lnTo>
                  <a:pt x="249459" y="138268"/>
                </a:lnTo>
                <a:lnTo>
                  <a:pt x="325330" y="123483"/>
                </a:lnTo>
                <a:lnTo>
                  <a:pt x="362754" y="126636"/>
                </a:lnTo>
                <a:lnTo>
                  <a:pt x="423161" y="151869"/>
                </a:lnTo>
                <a:lnTo>
                  <a:pt x="464151" y="202097"/>
                </a:lnTo>
                <a:lnTo>
                  <a:pt x="484748" y="275790"/>
                </a:lnTo>
                <a:lnTo>
                  <a:pt x="487325" y="321351"/>
                </a:lnTo>
                <a:lnTo>
                  <a:pt x="487325" y="687821"/>
                </a:lnTo>
                <a:lnTo>
                  <a:pt x="632054" y="687821"/>
                </a:lnTo>
                <a:lnTo>
                  <a:pt x="632054" y="313414"/>
                </a:lnTo>
                <a:lnTo>
                  <a:pt x="628998" y="251155"/>
                </a:lnTo>
                <a:lnTo>
                  <a:pt x="619834" y="196123"/>
                </a:lnTo>
                <a:lnTo>
                  <a:pt x="604562" y="148316"/>
                </a:lnTo>
                <a:lnTo>
                  <a:pt x="583187" y="107733"/>
                </a:lnTo>
                <a:lnTo>
                  <a:pt x="555710" y="74374"/>
                </a:lnTo>
                <a:lnTo>
                  <a:pt x="514735" y="41837"/>
                </a:lnTo>
                <a:lnTo>
                  <a:pt x="468216" y="18594"/>
                </a:lnTo>
                <a:lnTo>
                  <a:pt x="416144" y="4648"/>
                </a:lnTo>
                <a:lnTo>
                  <a:pt x="358512" y="0"/>
                </a:lnTo>
                <a:close/>
              </a:path>
            </a:pathLst>
          </a:custGeom>
          <a:solidFill>
            <a:srgbClr val="191919"/>
          </a:solidFill>
        </p:spPr>
        <p:txBody>
          <a:bodyPr wrap="square" lIns="0" tIns="0" rIns="0" bIns="0" rtlCol="0"/>
          <a:lstStyle/>
          <a:p>
            <a:endParaRPr/>
          </a:p>
        </p:txBody>
      </p:sp>
      <p:sp>
        <p:nvSpPr>
          <p:cNvPr id="35" name="object 31">
            <a:extLst>
              <a:ext uri="{FF2B5EF4-FFF2-40B4-BE49-F238E27FC236}">
                <a16:creationId xmlns:a16="http://schemas.microsoft.com/office/drawing/2014/main" id="{7AFF711B-1ABD-4A67-8E8A-FBCC84F39D04}"/>
              </a:ext>
            </a:extLst>
          </p:cNvPr>
          <p:cNvSpPr/>
          <p:nvPr userDrawn="1"/>
        </p:nvSpPr>
        <p:spPr>
          <a:xfrm>
            <a:off x="6301812" y="3502594"/>
            <a:ext cx="414145" cy="581108"/>
          </a:xfrm>
          <a:custGeom>
            <a:avLst/>
            <a:gdLst/>
            <a:ahLst/>
            <a:cxnLst/>
            <a:rect l="l" t="t" r="r" b="b"/>
            <a:pathLst>
              <a:path w="685165" h="961390">
                <a:moveTo>
                  <a:pt x="163314" y="725014"/>
                </a:moveTo>
                <a:lnTo>
                  <a:pt x="17266" y="725014"/>
                </a:lnTo>
                <a:lnTo>
                  <a:pt x="26711" y="778234"/>
                </a:lnTo>
                <a:lnTo>
                  <a:pt x="45793" y="825080"/>
                </a:lnTo>
                <a:lnTo>
                  <a:pt x="74508" y="865536"/>
                </a:lnTo>
                <a:lnTo>
                  <a:pt x="112855" y="899585"/>
                </a:lnTo>
                <a:lnTo>
                  <a:pt x="149448" y="921823"/>
                </a:lnTo>
                <a:lnTo>
                  <a:pt x="190185" y="939121"/>
                </a:lnTo>
                <a:lnTo>
                  <a:pt x="235066" y="951477"/>
                </a:lnTo>
                <a:lnTo>
                  <a:pt x="284092" y="958891"/>
                </a:lnTo>
                <a:lnTo>
                  <a:pt x="337267" y="961363"/>
                </a:lnTo>
                <a:lnTo>
                  <a:pt x="393992" y="959167"/>
                </a:lnTo>
                <a:lnTo>
                  <a:pt x="445554" y="952581"/>
                </a:lnTo>
                <a:lnTo>
                  <a:pt x="491952" y="941606"/>
                </a:lnTo>
                <a:lnTo>
                  <a:pt x="533187" y="926244"/>
                </a:lnTo>
                <a:lnTo>
                  <a:pt x="569260" y="906499"/>
                </a:lnTo>
                <a:lnTo>
                  <a:pt x="600170" y="882371"/>
                </a:lnTo>
                <a:lnTo>
                  <a:pt x="630756" y="848181"/>
                </a:lnTo>
                <a:lnTo>
                  <a:pt x="632978" y="844508"/>
                </a:lnTo>
                <a:lnTo>
                  <a:pt x="347874" y="844508"/>
                </a:lnTo>
                <a:lnTo>
                  <a:pt x="311782" y="842555"/>
                </a:lnTo>
                <a:lnTo>
                  <a:pt x="250034" y="826940"/>
                </a:lnTo>
                <a:lnTo>
                  <a:pt x="202645" y="796071"/>
                </a:lnTo>
                <a:lnTo>
                  <a:pt x="172108" y="751939"/>
                </a:lnTo>
                <a:lnTo>
                  <a:pt x="163314" y="725014"/>
                </a:lnTo>
                <a:close/>
              </a:path>
              <a:path w="685165" h="961390">
                <a:moveTo>
                  <a:pt x="685151" y="578956"/>
                </a:moveTo>
                <a:lnTo>
                  <a:pt x="543072" y="578956"/>
                </a:lnTo>
                <a:lnTo>
                  <a:pt x="543072" y="654629"/>
                </a:lnTo>
                <a:lnTo>
                  <a:pt x="539088" y="705010"/>
                </a:lnTo>
                <a:lnTo>
                  <a:pt x="527137" y="747638"/>
                </a:lnTo>
                <a:lnTo>
                  <a:pt x="507219" y="782514"/>
                </a:lnTo>
                <a:lnTo>
                  <a:pt x="479334" y="809638"/>
                </a:lnTo>
                <a:lnTo>
                  <a:pt x="443481" y="829011"/>
                </a:lnTo>
                <a:lnTo>
                  <a:pt x="399661" y="840634"/>
                </a:lnTo>
                <a:lnTo>
                  <a:pt x="347874" y="844508"/>
                </a:lnTo>
                <a:lnTo>
                  <a:pt x="632978" y="844508"/>
                </a:lnTo>
                <a:lnTo>
                  <a:pt x="654550" y="808841"/>
                </a:lnTo>
                <a:lnTo>
                  <a:pt x="671549" y="764358"/>
                </a:lnTo>
                <a:lnTo>
                  <a:pt x="681750" y="714736"/>
                </a:lnTo>
                <a:lnTo>
                  <a:pt x="685151" y="659979"/>
                </a:lnTo>
                <a:lnTo>
                  <a:pt x="685151" y="578956"/>
                </a:lnTo>
                <a:close/>
              </a:path>
              <a:path w="685165" h="961390">
                <a:moveTo>
                  <a:pt x="321320" y="0"/>
                </a:moveTo>
                <a:lnTo>
                  <a:pt x="276677" y="2702"/>
                </a:lnTo>
                <a:lnTo>
                  <a:pt x="234352" y="10807"/>
                </a:lnTo>
                <a:lnTo>
                  <a:pt x="194350" y="24308"/>
                </a:lnTo>
                <a:lnTo>
                  <a:pt x="156675" y="43202"/>
                </a:lnTo>
                <a:lnTo>
                  <a:pt x="122105" y="66959"/>
                </a:lnTo>
                <a:lnTo>
                  <a:pt x="91442" y="95126"/>
                </a:lnTo>
                <a:lnTo>
                  <a:pt x="64681" y="127697"/>
                </a:lnTo>
                <a:lnTo>
                  <a:pt x="41820" y="164665"/>
                </a:lnTo>
                <a:lnTo>
                  <a:pt x="23527" y="205333"/>
                </a:lnTo>
                <a:lnTo>
                  <a:pt x="10457" y="248992"/>
                </a:lnTo>
                <a:lnTo>
                  <a:pt x="2614" y="295635"/>
                </a:lnTo>
                <a:lnTo>
                  <a:pt x="0" y="345256"/>
                </a:lnTo>
                <a:lnTo>
                  <a:pt x="2571" y="396599"/>
                </a:lnTo>
                <a:lnTo>
                  <a:pt x="10287" y="444354"/>
                </a:lnTo>
                <a:lnTo>
                  <a:pt x="23147" y="488537"/>
                </a:lnTo>
                <a:lnTo>
                  <a:pt x="41150" y="529167"/>
                </a:lnTo>
                <a:lnTo>
                  <a:pt x="63737" y="565774"/>
                </a:lnTo>
                <a:lnTo>
                  <a:pt x="90278" y="597863"/>
                </a:lnTo>
                <a:lnTo>
                  <a:pt x="120824" y="625501"/>
                </a:lnTo>
                <a:lnTo>
                  <a:pt x="155356" y="648671"/>
                </a:lnTo>
                <a:lnTo>
                  <a:pt x="193109" y="666974"/>
                </a:lnTo>
                <a:lnTo>
                  <a:pt x="233351" y="680035"/>
                </a:lnTo>
                <a:lnTo>
                  <a:pt x="276087" y="687864"/>
                </a:lnTo>
                <a:lnTo>
                  <a:pt x="321320" y="690471"/>
                </a:lnTo>
                <a:lnTo>
                  <a:pt x="377353" y="686014"/>
                </a:lnTo>
                <a:lnTo>
                  <a:pt x="427542" y="672640"/>
                </a:lnTo>
                <a:lnTo>
                  <a:pt x="471891" y="650343"/>
                </a:lnTo>
                <a:lnTo>
                  <a:pt x="510400" y="619117"/>
                </a:lnTo>
                <a:lnTo>
                  <a:pt x="543072" y="578956"/>
                </a:lnTo>
                <a:lnTo>
                  <a:pt x="685151" y="578956"/>
                </a:lnTo>
                <a:lnTo>
                  <a:pt x="685151" y="569626"/>
                </a:lnTo>
                <a:lnTo>
                  <a:pt x="345235" y="569626"/>
                </a:lnTo>
                <a:lnTo>
                  <a:pt x="302909" y="565733"/>
                </a:lnTo>
                <a:lnTo>
                  <a:pt x="264896" y="554044"/>
                </a:lnTo>
                <a:lnTo>
                  <a:pt x="231200" y="534548"/>
                </a:lnTo>
                <a:lnTo>
                  <a:pt x="201826" y="507230"/>
                </a:lnTo>
                <a:lnTo>
                  <a:pt x="178006" y="473713"/>
                </a:lnTo>
                <a:lnTo>
                  <a:pt x="160999" y="435545"/>
                </a:lnTo>
                <a:lnTo>
                  <a:pt x="150797" y="392727"/>
                </a:lnTo>
                <a:lnTo>
                  <a:pt x="147398" y="345256"/>
                </a:lnTo>
                <a:lnTo>
                  <a:pt x="150797" y="297783"/>
                </a:lnTo>
                <a:lnTo>
                  <a:pt x="160999" y="254949"/>
                </a:lnTo>
                <a:lnTo>
                  <a:pt x="178006" y="216761"/>
                </a:lnTo>
                <a:lnTo>
                  <a:pt x="201826" y="183230"/>
                </a:lnTo>
                <a:lnTo>
                  <a:pt x="231200" y="155934"/>
                </a:lnTo>
                <a:lnTo>
                  <a:pt x="264896" y="136435"/>
                </a:lnTo>
                <a:lnTo>
                  <a:pt x="302909" y="124734"/>
                </a:lnTo>
                <a:lnTo>
                  <a:pt x="345235" y="120834"/>
                </a:lnTo>
                <a:lnTo>
                  <a:pt x="685151" y="120834"/>
                </a:lnTo>
                <a:lnTo>
                  <a:pt x="685151" y="114205"/>
                </a:lnTo>
                <a:lnTo>
                  <a:pt x="544412" y="114205"/>
                </a:lnTo>
                <a:lnTo>
                  <a:pt x="525807" y="89056"/>
                </a:lnTo>
                <a:lnTo>
                  <a:pt x="504560" y="66736"/>
                </a:lnTo>
                <a:lnTo>
                  <a:pt x="454122" y="30543"/>
                </a:lnTo>
                <a:lnTo>
                  <a:pt x="393029" y="7650"/>
                </a:lnTo>
                <a:lnTo>
                  <a:pt x="358503" y="1914"/>
                </a:lnTo>
                <a:lnTo>
                  <a:pt x="321320" y="0"/>
                </a:lnTo>
                <a:close/>
              </a:path>
              <a:path w="685165" h="961390">
                <a:moveTo>
                  <a:pt x="685151" y="120834"/>
                </a:moveTo>
                <a:lnTo>
                  <a:pt x="345235" y="120834"/>
                </a:lnTo>
                <a:lnTo>
                  <a:pt x="387556" y="124774"/>
                </a:lnTo>
                <a:lnTo>
                  <a:pt x="425561" y="136599"/>
                </a:lnTo>
                <a:lnTo>
                  <a:pt x="459253" y="156310"/>
                </a:lnTo>
                <a:lnTo>
                  <a:pt x="488634" y="183910"/>
                </a:lnTo>
                <a:lnTo>
                  <a:pt x="512446" y="217820"/>
                </a:lnTo>
                <a:lnTo>
                  <a:pt x="529459" y="256456"/>
                </a:lnTo>
                <a:lnTo>
                  <a:pt x="539668" y="299818"/>
                </a:lnTo>
                <a:lnTo>
                  <a:pt x="543072" y="347905"/>
                </a:lnTo>
                <a:lnTo>
                  <a:pt x="539668" y="394750"/>
                </a:lnTo>
                <a:lnTo>
                  <a:pt x="529459" y="437028"/>
                </a:lnTo>
                <a:lnTo>
                  <a:pt x="512446" y="474744"/>
                </a:lnTo>
                <a:lnTo>
                  <a:pt x="488634" y="507900"/>
                </a:lnTo>
                <a:lnTo>
                  <a:pt x="459253" y="534923"/>
                </a:lnTo>
                <a:lnTo>
                  <a:pt x="425561" y="554210"/>
                </a:lnTo>
                <a:lnTo>
                  <a:pt x="387556" y="565774"/>
                </a:lnTo>
                <a:lnTo>
                  <a:pt x="345235" y="569626"/>
                </a:lnTo>
                <a:lnTo>
                  <a:pt x="685151" y="569626"/>
                </a:lnTo>
                <a:lnTo>
                  <a:pt x="685151" y="120834"/>
                </a:lnTo>
                <a:close/>
              </a:path>
              <a:path w="685165" h="961390">
                <a:moveTo>
                  <a:pt x="685151" y="7989"/>
                </a:moveTo>
                <a:lnTo>
                  <a:pt x="560338" y="7989"/>
                </a:lnTo>
                <a:lnTo>
                  <a:pt x="544412" y="114205"/>
                </a:lnTo>
                <a:lnTo>
                  <a:pt x="685151" y="114205"/>
                </a:lnTo>
                <a:lnTo>
                  <a:pt x="685151" y="7989"/>
                </a:lnTo>
                <a:close/>
              </a:path>
            </a:pathLst>
          </a:custGeom>
          <a:solidFill>
            <a:srgbClr val="191919"/>
          </a:solidFill>
        </p:spPr>
        <p:txBody>
          <a:bodyPr wrap="square" lIns="0" tIns="0" rIns="0" bIns="0" rtlCol="0"/>
          <a:lstStyle/>
          <a:p>
            <a:endParaRPr/>
          </a:p>
        </p:txBody>
      </p:sp>
      <p:sp>
        <p:nvSpPr>
          <p:cNvPr id="36" name="object 32">
            <a:extLst>
              <a:ext uri="{FF2B5EF4-FFF2-40B4-BE49-F238E27FC236}">
                <a16:creationId xmlns:a16="http://schemas.microsoft.com/office/drawing/2014/main" id="{F2C0A766-12C1-47D0-859D-FFE940CC1B6E}"/>
              </a:ext>
            </a:extLst>
          </p:cNvPr>
          <p:cNvSpPr/>
          <p:nvPr userDrawn="1"/>
        </p:nvSpPr>
        <p:spPr>
          <a:xfrm>
            <a:off x="1379992" y="2452715"/>
            <a:ext cx="380753" cy="754596"/>
          </a:xfrm>
          <a:custGeom>
            <a:avLst/>
            <a:gdLst/>
            <a:ahLst/>
            <a:cxnLst/>
            <a:rect l="l" t="t" r="r" b="b"/>
            <a:pathLst>
              <a:path w="629919" h="1248410">
                <a:moveTo>
                  <a:pt x="314741" y="0"/>
                </a:moveTo>
                <a:lnTo>
                  <a:pt x="254752" y="53552"/>
                </a:lnTo>
                <a:lnTo>
                  <a:pt x="226623" y="93390"/>
                </a:lnTo>
                <a:lnTo>
                  <a:pt x="198253" y="135304"/>
                </a:lnTo>
                <a:lnTo>
                  <a:pt x="169883" y="178968"/>
                </a:lnTo>
                <a:lnTo>
                  <a:pt x="141754" y="224057"/>
                </a:lnTo>
                <a:lnTo>
                  <a:pt x="114109" y="270245"/>
                </a:lnTo>
                <a:lnTo>
                  <a:pt x="87188" y="317207"/>
                </a:lnTo>
                <a:lnTo>
                  <a:pt x="61233" y="364618"/>
                </a:lnTo>
                <a:lnTo>
                  <a:pt x="36487" y="412152"/>
                </a:lnTo>
                <a:lnTo>
                  <a:pt x="13190" y="459484"/>
                </a:lnTo>
                <a:lnTo>
                  <a:pt x="0" y="510111"/>
                </a:lnTo>
                <a:lnTo>
                  <a:pt x="869" y="536226"/>
                </a:lnTo>
                <a:lnTo>
                  <a:pt x="22699" y="608595"/>
                </a:lnTo>
                <a:lnTo>
                  <a:pt x="39527" y="656460"/>
                </a:lnTo>
                <a:lnTo>
                  <a:pt x="57189" y="705281"/>
                </a:lnTo>
                <a:lnTo>
                  <a:pt x="75588" y="754781"/>
                </a:lnTo>
                <a:lnTo>
                  <a:pt x="94626" y="804683"/>
                </a:lnTo>
                <a:lnTo>
                  <a:pt x="114203" y="854709"/>
                </a:lnTo>
                <a:lnTo>
                  <a:pt x="134223" y="904582"/>
                </a:lnTo>
                <a:lnTo>
                  <a:pt x="154587" y="954025"/>
                </a:lnTo>
                <a:lnTo>
                  <a:pt x="175198" y="1002761"/>
                </a:lnTo>
                <a:lnTo>
                  <a:pt x="195956" y="1050513"/>
                </a:lnTo>
                <a:lnTo>
                  <a:pt x="216765" y="1097003"/>
                </a:lnTo>
                <a:lnTo>
                  <a:pt x="237526" y="1141954"/>
                </a:lnTo>
                <a:lnTo>
                  <a:pt x="258141" y="1185089"/>
                </a:lnTo>
                <a:lnTo>
                  <a:pt x="278512" y="1226131"/>
                </a:lnTo>
                <a:lnTo>
                  <a:pt x="314737" y="1248387"/>
                </a:lnTo>
                <a:lnTo>
                  <a:pt x="335418" y="1242823"/>
                </a:lnTo>
                <a:lnTo>
                  <a:pt x="371346" y="1185087"/>
                </a:lnTo>
                <a:lnTo>
                  <a:pt x="391966" y="1141950"/>
                </a:lnTo>
                <a:lnTo>
                  <a:pt x="412732" y="1096998"/>
                </a:lnTo>
                <a:lnTo>
                  <a:pt x="433545" y="1050508"/>
                </a:lnTo>
                <a:lnTo>
                  <a:pt x="454309" y="1002756"/>
                </a:lnTo>
                <a:lnTo>
                  <a:pt x="474924" y="954020"/>
                </a:lnTo>
                <a:lnTo>
                  <a:pt x="495292" y="904577"/>
                </a:lnTo>
                <a:lnTo>
                  <a:pt x="515316" y="854703"/>
                </a:lnTo>
                <a:lnTo>
                  <a:pt x="534896" y="804677"/>
                </a:lnTo>
                <a:lnTo>
                  <a:pt x="553936" y="754776"/>
                </a:lnTo>
                <a:lnTo>
                  <a:pt x="572337" y="705275"/>
                </a:lnTo>
                <a:lnTo>
                  <a:pt x="590000" y="656453"/>
                </a:lnTo>
                <a:lnTo>
                  <a:pt x="606827" y="608586"/>
                </a:lnTo>
                <a:lnTo>
                  <a:pt x="622721" y="561952"/>
                </a:lnTo>
                <a:lnTo>
                  <a:pt x="629527" y="510107"/>
                </a:lnTo>
                <a:lnTo>
                  <a:pt x="625407" y="484305"/>
                </a:lnTo>
                <a:lnTo>
                  <a:pt x="593065" y="412160"/>
                </a:lnTo>
                <a:lnTo>
                  <a:pt x="568319" y="364624"/>
                </a:lnTo>
                <a:lnTo>
                  <a:pt x="542362" y="317211"/>
                </a:lnTo>
                <a:lnTo>
                  <a:pt x="515434" y="270247"/>
                </a:lnTo>
                <a:lnTo>
                  <a:pt x="487779" y="224057"/>
                </a:lnTo>
                <a:lnTo>
                  <a:pt x="459640" y="178966"/>
                </a:lnTo>
                <a:lnTo>
                  <a:pt x="431258" y="135301"/>
                </a:lnTo>
                <a:lnTo>
                  <a:pt x="402877" y="93385"/>
                </a:lnTo>
                <a:lnTo>
                  <a:pt x="374738" y="53545"/>
                </a:lnTo>
                <a:lnTo>
                  <a:pt x="347086" y="16105"/>
                </a:lnTo>
                <a:lnTo>
                  <a:pt x="314741" y="0"/>
                </a:lnTo>
                <a:close/>
              </a:path>
            </a:pathLst>
          </a:custGeom>
          <a:solidFill>
            <a:srgbClr val="E34CE3"/>
          </a:solidFill>
        </p:spPr>
        <p:txBody>
          <a:bodyPr wrap="square" lIns="0" tIns="0" rIns="0" bIns="0" rtlCol="0"/>
          <a:lstStyle/>
          <a:p>
            <a:endParaRPr/>
          </a:p>
        </p:txBody>
      </p:sp>
      <p:grpSp>
        <p:nvGrpSpPr>
          <p:cNvPr id="37" name="object 33">
            <a:extLst>
              <a:ext uri="{FF2B5EF4-FFF2-40B4-BE49-F238E27FC236}">
                <a16:creationId xmlns:a16="http://schemas.microsoft.com/office/drawing/2014/main" id="{288890D1-5A1E-4909-BA52-37CC276B51B3}"/>
              </a:ext>
            </a:extLst>
          </p:cNvPr>
          <p:cNvGrpSpPr/>
          <p:nvPr userDrawn="1"/>
        </p:nvGrpSpPr>
        <p:grpSpPr>
          <a:xfrm>
            <a:off x="609600" y="2727123"/>
            <a:ext cx="1921419" cy="1646985"/>
            <a:chOff x="942377" y="4506448"/>
            <a:chExt cx="3178810" cy="2724785"/>
          </a:xfrm>
        </p:grpSpPr>
        <p:sp>
          <p:nvSpPr>
            <p:cNvPr id="38" name="object 34">
              <a:extLst>
                <a:ext uri="{FF2B5EF4-FFF2-40B4-BE49-F238E27FC236}">
                  <a16:creationId xmlns:a16="http://schemas.microsoft.com/office/drawing/2014/main" id="{9E79D41C-ACEE-44AF-88F0-E448458B9DB6}"/>
                </a:ext>
              </a:extLst>
            </p:cNvPr>
            <p:cNvSpPr/>
            <p:nvPr/>
          </p:nvSpPr>
          <p:spPr>
            <a:xfrm>
              <a:off x="2216912" y="5982644"/>
              <a:ext cx="629920" cy="1248410"/>
            </a:xfrm>
            <a:custGeom>
              <a:avLst/>
              <a:gdLst/>
              <a:ahLst/>
              <a:cxnLst/>
              <a:rect l="l" t="t" r="r" b="b"/>
              <a:pathLst>
                <a:path w="629919" h="1248409">
                  <a:moveTo>
                    <a:pt x="314784" y="0"/>
                  </a:moveTo>
                  <a:lnTo>
                    <a:pt x="278550" y="22271"/>
                  </a:lnTo>
                  <a:lnTo>
                    <a:pt x="258176" y="63315"/>
                  </a:lnTo>
                  <a:lnTo>
                    <a:pt x="237558" y="106452"/>
                  </a:lnTo>
                  <a:lnTo>
                    <a:pt x="216794" y="151404"/>
                  </a:lnTo>
                  <a:lnTo>
                    <a:pt x="195982" y="197894"/>
                  </a:lnTo>
                  <a:lnTo>
                    <a:pt x="175219" y="245646"/>
                  </a:lnTo>
                  <a:lnTo>
                    <a:pt x="154605" y="294382"/>
                  </a:lnTo>
                  <a:lnTo>
                    <a:pt x="134238" y="343825"/>
                  </a:lnTo>
                  <a:lnTo>
                    <a:pt x="114214" y="393699"/>
                  </a:lnTo>
                  <a:lnTo>
                    <a:pt x="94634" y="443725"/>
                  </a:lnTo>
                  <a:lnTo>
                    <a:pt x="75595" y="493627"/>
                  </a:lnTo>
                  <a:lnTo>
                    <a:pt x="57194" y="543127"/>
                  </a:lnTo>
                  <a:lnTo>
                    <a:pt x="39531" y="591949"/>
                  </a:lnTo>
                  <a:lnTo>
                    <a:pt x="22703" y="639816"/>
                  </a:lnTo>
                  <a:lnTo>
                    <a:pt x="6810" y="686450"/>
                  </a:lnTo>
                  <a:lnTo>
                    <a:pt x="0" y="738279"/>
                  </a:lnTo>
                  <a:lnTo>
                    <a:pt x="4122" y="764086"/>
                  </a:lnTo>
                  <a:lnTo>
                    <a:pt x="36466" y="836236"/>
                  </a:lnTo>
                  <a:lnTo>
                    <a:pt x="61211" y="883768"/>
                  </a:lnTo>
                  <a:lnTo>
                    <a:pt x="87169" y="931178"/>
                  </a:lnTo>
                  <a:lnTo>
                    <a:pt x="114096" y="978140"/>
                  </a:lnTo>
                  <a:lnTo>
                    <a:pt x="141750" y="1024330"/>
                  </a:lnTo>
                  <a:lnTo>
                    <a:pt x="169889" y="1069421"/>
                  </a:lnTo>
                  <a:lnTo>
                    <a:pt x="198269" y="1113088"/>
                  </a:lnTo>
                  <a:lnTo>
                    <a:pt x="226649" y="1155007"/>
                  </a:lnTo>
                  <a:lnTo>
                    <a:pt x="254785" y="1194852"/>
                  </a:lnTo>
                  <a:lnTo>
                    <a:pt x="282435" y="1232297"/>
                  </a:lnTo>
                  <a:lnTo>
                    <a:pt x="314784" y="1248401"/>
                  </a:lnTo>
                  <a:lnTo>
                    <a:pt x="332454" y="1244368"/>
                  </a:lnTo>
                  <a:lnTo>
                    <a:pt x="374779" y="1194837"/>
                  </a:lnTo>
                  <a:lnTo>
                    <a:pt x="402907" y="1154996"/>
                  </a:lnTo>
                  <a:lnTo>
                    <a:pt x="431276" y="1113081"/>
                  </a:lnTo>
                  <a:lnTo>
                    <a:pt x="459645" y="1069416"/>
                  </a:lnTo>
                  <a:lnTo>
                    <a:pt x="487773" y="1024327"/>
                  </a:lnTo>
                  <a:lnTo>
                    <a:pt x="515418" y="978139"/>
                  </a:lnTo>
                  <a:lnTo>
                    <a:pt x="542338" y="931178"/>
                  </a:lnTo>
                  <a:lnTo>
                    <a:pt x="568293" y="883768"/>
                  </a:lnTo>
                  <a:lnTo>
                    <a:pt x="593041" y="836236"/>
                  </a:lnTo>
                  <a:lnTo>
                    <a:pt x="616341" y="788907"/>
                  </a:lnTo>
                  <a:lnTo>
                    <a:pt x="629526" y="738275"/>
                  </a:lnTo>
                  <a:lnTo>
                    <a:pt x="628653" y="712159"/>
                  </a:lnTo>
                  <a:lnTo>
                    <a:pt x="606824" y="639787"/>
                  </a:lnTo>
                  <a:lnTo>
                    <a:pt x="589998" y="591923"/>
                  </a:lnTo>
                  <a:lnTo>
                    <a:pt x="572337" y="543104"/>
                  </a:lnTo>
                  <a:lnTo>
                    <a:pt x="553939" y="493606"/>
                  </a:lnTo>
                  <a:lnTo>
                    <a:pt x="534903" y="443707"/>
                  </a:lnTo>
                  <a:lnTo>
                    <a:pt x="515326" y="393684"/>
                  </a:lnTo>
                  <a:lnTo>
                    <a:pt x="495306" y="343814"/>
                  </a:lnTo>
                  <a:lnTo>
                    <a:pt x="474943" y="294373"/>
                  </a:lnTo>
                  <a:lnTo>
                    <a:pt x="454333" y="245640"/>
                  </a:lnTo>
                  <a:lnTo>
                    <a:pt x="433574" y="197890"/>
                  </a:lnTo>
                  <a:lnTo>
                    <a:pt x="412766" y="151401"/>
                  </a:lnTo>
                  <a:lnTo>
                    <a:pt x="392005" y="106450"/>
                  </a:lnTo>
                  <a:lnTo>
                    <a:pt x="371390" y="63315"/>
                  </a:lnTo>
                  <a:lnTo>
                    <a:pt x="351019" y="22271"/>
                  </a:lnTo>
                  <a:lnTo>
                    <a:pt x="314784" y="0"/>
                  </a:lnTo>
                  <a:close/>
                </a:path>
              </a:pathLst>
            </a:custGeom>
            <a:solidFill>
              <a:srgbClr val="FF0000"/>
            </a:solidFill>
          </p:spPr>
          <p:txBody>
            <a:bodyPr wrap="square" lIns="0" tIns="0" rIns="0" bIns="0" rtlCol="0"/>
            <a:lstStyle/>
            <a:p>
              <a:endParaRPr/>
            </a:p>
          </p:txBody>
        </p:sp>
        <p:sp>
          <p:nvSpPr>
            <p:cNvPr id="39" name="object 35">
              <a:extLst>
                <a:ext uri="{FF2B5EF4-FFF2-40B4-BE49-F238E27FC236}">
                  <a16:creationId xmlns:a16="http://schemas.microsoft.com/office/drawing/2014/main" id="{87926EC3-B5E9-4626-97C7-453AFC332FAE}"/>
                </a:ext>
              </a:extLst>
            </p:cNvPr>
            <p:cNvSpPr/>
            <p:nvPr/>
          </p:nvSpPr>
          <p:spPr>
            <a:xfrm>
              <a:off x="2872581" y="5326978"/>
              <a:ext cx="1248410" cy="629920"/>
            </a:xfrm>
            <a:custGeom>
              <a:avLst/>
              <a:gdLst/>
              <a:ahLst/>
              <a:cxnLst/>
              <a:rect l="l" t="t" r="r" b="b"/>
              <a:pathLst>
                <a:path w="1248410" h="629920">
                  <a:moveTo>
                    <a:pt x="738273" y="0"/>
                  </a:moveTo>
                  <a:lnTo>
                    <a:pt x="686421" y="6816"/>
                  </a:lnTo>
                  <a:lnTo>
                    <a:pt x="639789" y="22707"/>
                  </a:lnTo>
                  <a:lnTo>
                    <a:pt x="591924" y="39532"/>
                  </a:lnTo>
                  <a:lnTo>
                    <a:pt x="543104" y="57192"/>
                  </a:lnTo>
                  <a:lnTo>
                    <a:pt x="493605" y="75588"/>
                  </a:lnTo>
                  <a:lnTo>
                    <a:pt x="443704" y="94623"/>
                  </a:lnTo>
                  <a:lnTo>
                    <a:pt x="393679" y="114199"/>
                  </a:lnTo>
                  <a:lnTo>
                    <a:pt x="343807" y="134218"/>
                  </a:lnTo>
                  <a:lnTo>
                    <a:pt x="294365" y="154581"/>
                  </a:lnTo>
                  <a:lnTo>
                    <a:pt x="245630" y="175191"/>
                  </a:lnTo>
                  <a:lnTo>
                    <a:pt x="197880" y="195949"/>
                  </a:lnTo>
                  <a:lnTo>
                    <a:pt x="151390" y="216758"/>
                  </a:lnTo>
                  <a:lnTo>
                    <a:pt x="106440" y="237518"/>
                  </a:lnTo>
                  <a:lnTo>
                    <a:pt x="63305" y="258133"/>
                  </a:lnTo>
                  <a:lnTo>
                    <a:pt x="22263" y="278504"/>
                  </a:lnTo>
                  <a:lnTo>
                    <a:pt x="0" y="314739"/>
                  </a:lnTo>
                  <a:lnTo>
                    <a:pt x="5565" y="335421"/>
                  </a:lnTo>
                  <a:lnTo>
                    <a:pt x="63305" y="371347"/>
                  </a:lnTo>
                  <a:lnTo>
                    <a:pt x="106441" y="391965"/>
                  </a:lnTo>
                  <a:lnTo>
                    <a:pt x="151393" y="412730"/>
                  </a:lnTo>
                  <a:lnTo>
                    <a:pt x="197884" y="433543"/>
                  </a:lnTo>
                  <a:lnTo>
                    <a:pt x="245636" y="454307"/>
                  </a:lnTo>
                  <a:lnTo>
                    <a:pt x="294373" y="474922"/>
                  </a:lnTo>
                  <a:lnTo>
                    <a:pt x="343818" y="495291"/>
                  </a:lnTo>
                  <a:lnTo>
                    <a:pt x="393692" y="515315"/>
                  </a:lnTo>
                  <a:lnTo>
                    <a:pt x="443719" y="534896"/>
                  </a:lnTo>
                  <a:lnTo>
                    <a:pt x="493621" y="553937"/>
                  </a:lnTo>
                  <a:lnTo>
                    <a:pt x="543122" y="572338"/>
                  </a:lnTo>
                  <a:lnTo>
                    <a:pt x="591944" y="590002"/>
                  </a:lnTo>
                  <a:lnTo>
                    <a:pt x="639810" y="606830"/>
                  </a:lnTo>
                  <a:lnTo>
                    <a:pt x="686442" y="622724"/>
                  </a:lnTo>
                  <a:lnTo>
                    <a:pt x="738279" y="629521"/>
                  </a:lnTo>
                  <a:lnTo>
                    <a:pt x="764084" y="625397"/>
                  </a:lnTo>
                  <a:lnTo>
                    <a:pt x="836231" y="593055"/>
                  </a:lnTo>
                  <a:lnTo>
                    <a:pt x="883765" y="568309"/>
                  </a:lnTo>
                  <a:lnTo>
                    <a:pt x="931177" y="542352"/>
                  </a:lnTo>
                  <a:lnTo>
                    <a:pt x="978139" y="515426"/>
                  </a:lnTo>
                  <a:lnTo>
                    <a:pt x="1024328" y="487774"/>
                  </a:lnTo>
                  <a:lnTo>
                    <a:pt x="1069418" y="459638"/>
                  </a:lnTo>
                  <a:lnTo>
                    <a:pt x="1113083" y="431260"/>
                  </a:lnTo>
                  <a:lnTo>
                    <a:pt x="1154999" y="402883"/>
                  </a:lnTo>
                  <a:lnTo>
                    <a:pt x="1194839" y="374748"/>
                  </a:lnTo>
                  <a:lnTo>
                    <a:pt x="1232279" y="347099"/>
                  </a:lnTo>
                  <a:lnTo>
                    <a:pt x="1248393" y="314740"/>
                  </a:lnTo>
                  <a:lnTo>
                    <a:pt x="1244365" y="297069"/>
                  </a:lnTo>
                  <a:lnTo>
                    <a:pt x="1194839" y="254746"/>
                  </a:lnTo>
                  <a:lnTo>
                    <a:pt x="1155000" y="226620"/>
                  </a:lnTo>
                  <a:lnTo>
                    <a:pt x="1113085" y="198250"/>
                  </a:lnTo>
                  <a:lnTo>
                    <a:pt x="1069421" y="169880"/>
                  </a:lnTo>
                  <a:lnTo>
                    <a:pt x="1024332" y="141752"/>
                  </a:lnTo>
                  <a:lnTo>
                    <a:pt x="978144" y="114106"/>
                  </a:lnTo>
                  <a:lnTo>
                    <a:pt x="931181" y="87186"/>
                  </a:lnTo>
                  <a:lnTo>
                    <a:pt x="883769" y="61232"/>
                  </a:lnTo>
                  <a:lnTo>
                    <a:pt x="836234" y="36487"/>
                  </a:lnTo>
                  <a:lnTo>
                    <a:pt x="788900" y="13193"/>
                  </a:lnTo>
                  <a:lnTo>
                    <a:pt x="738273" y="0"/>
                  </a:lnTo>
                  <a:close/>
                </a:path>
              </a:pathLst>
            </a:custGeom>
            <a:solidFill>
              <a:srgbClr val="FF7000"/>
            </a:solidFill>
          </p:spPr>
          <p:txBody>
            <a:bodyPr wrap="square" lIns="0" tIns="0" rIns="0" bIns="0" rtlCol="0"/>
            <a:lstStyle/>
            <a:p>
              <a:endParaRPr/>
            </a:p>
          </p:txBody>
        </p:sp>
        <p:sp>
          <p:nvSpPr>
            <p:cNvPr id="40" name="object 36">
              <a:extLst>
                <a:ext uri="{FF2B5EF4-FFF2-40B4-BE49-F238E27FC236}">
                  <a16:creationId xmlns:a16="http://schemas.microsoft.com/office/drawing/2014/main" id="{59EC1981-7F0C-4CAF-B79C-3BAAA075AE47}"/>
                </a:ext>
              </a:extLst>
            </p:cNvPr>
            <p:cNvSpPr/>
            <p:nvPr/>
          </p:nvSpPr>
          <p:spPr>
            <a:xfrm>
              <a:off x="942377" y="5326973"/>
              <a:ext cx="1248410" cy="629920"/>
            </a:xfrm>
            <a:custGeom>
              <a:avLst/>
              <a:gdLst/>
              <a:ahLst/>
              <a:cxnLst/>
              <a:rect l="l" t="t" r="r" b="b"/>
              <a:pathLst>
                <a:path w="1248410" h="629920">
                  <a:moveTo>
                    <a:pt x="510114" y="0"/>
                  </a:moveTo>
                  <a:lnTo>
                    <a:pt x="459493" y="13161"/>
                  </a:lnTo>
                  <a:lnTo>
                    <a:pt x="412162" y="36455"/>
                  </a:lnTo>
                  <a:lnTo>
                    <a:pt x="364627" y="61202"/>
                  </a:lnTo>
                  <a:lnTo>
                    <a:pt x="317216" y="87161"/>
                  </a:lnTo>
                  <a:lnTo>
                    <a:pt x="270254" y="114090"/>
                  </a:lnTo>
                  <a:lnTo>
                    <a:pt x="224065" y="141745"/>
                  </a:lnTo>
                  <a:lnTo>
                    <a:pt x="178975" y="169884"/>
                  </a:lnTo>
                  <a:lnTo>
                    <a:pt x="135309" y="198265"/>
                  </a:lnTo>
                  <a:lnTo>
                    <a:pt x="93394" y="226645"/>
                  </a:lnTo>
                  <a:lnTo>
                    <a:pt x="53554" y="254781"/>
                  </a:lnTo>
                  <a:lnTo>
                    <a:pt x="16114" y="282431"/>
                  </a:lnTo>
                  <a:lnTo>
                    <a:pt x="0" y="314786"/>
                  </a:lnTo>
                  <a:lnTo>
                    <a:pt x="4028" y="332459"/>
                  </a:lnTo>
                  <a:lnTo>
                    <a:pt x="53554" y="374783"/>
                  </a:lnTo>
                  <a:lnTo>
                    <a:pt x="93393" y="402910"/>
                  </a:lnTo>
                  <a:lnTo>
                    <a:pt x="135308" y="431280"/>
                  </a:lnTo>
                  <a:lnTo>
                    <a:pt x="178972" y="459650"/>
                  </a:lnTo>
                  <a:lnTo>
                    <a:pt x="224061" y="487779"/>
                  </a:lnTo>
                  <a:lnTo>
                    <a:pt x="270249" y="515426"/>
                  </a:lnTo>
                  <a:lnTo>
                    <a:pt x="317212" y="542348"/>
                  </a:lnTo>
                  <a:lnTo>
                    <a:pt x="364623" y="568303"/>
                  </a:lnTo>
                  <a:lnTo>
                    <a:pt x="412159" y="593050"/>
                  </a:lnTo>
                  <a:lnTo>
                    <a:pt x="459493" y="616347"/>
                  </a:lnTo>
                  <a:lnTo>
                    <a:pt x="510120" y="629524"/>
                  </a:lnTo>
                  <a:lnTo>
                    <a:pt x="536235" y="628650"/>
                  </a:lnTo>
                  <a:lnTo>
                    <a:pt x="608604" y="606820"/>
                  </a:lnTo>
                  <a:lnTo>
                    <a:pt x="656469" y="589994"/>
                  </a:lnTo>
                  <a:lnTo>
                    <a:pt x="705289" y="572334"/>
                  </a:lnTo>
                  <a:lnTo>
                    <a:pt x="754788" y="553937"/>
                  </a:lnTo>
                  <a:lnTo>
                    <a:pt x="804689" y="534901"/>
                  </a:lnTo>
                  <a:lnTo>
                    <a:pt x="854714" y="515325"/>
                  </a:lnTo>
                  <a:lnTo>
                    <a:pt x="904586" y="495306"/>
                  </a:lnTo>
                  <a:lnTo>
                    <a:pt x="954028" y="474943"/>
                  </a:lnTo>
                  <a:lnTo>
                    <a:pt x="1002763" y="454333"/>
                  </a:lnTo>
                  <a:lnTo>
                    <a:pt x="1050513" y="433575"/>
                  </a:lnTo>
                  <a:lnTo>
                    <a:pt x="1097002" y="412766"/>
                  </a:lnTo>
                  <a:lnTo>
                    <a:pt x="1141953" y="392004"/>
                  </a:lnTo>
                  <a:lnTo>
                    <a:pt x="1185088" y="371388"/>
                  </a:lnTo>
                  <a:lnTo>
                    <a:pt x="1226130" y="351015"/>
                  </a:lnTo>
                  <a:lnTo>
                    <a:pt x="1248393" y="314794"/>
                  </a:lnTo>
                  <a:lnTo>
                    <a:pt x="1242827" y="294113"/>
                  </a:lnTo>
                  <a:lnTo>
                    <a:pt x="1185088" y="258183"/>
                  </a:lnTo>
                  <a:lnTo>
                    <a:pt x="1141952" y="237564"/>
                  </a:lnTo>
                  <a:lnTo>
                    <a:pt x="1097001" y="216800"/>
                  </a:lnTo>
                  <a:lnTo>
                    <a:pt x="1050511" y="195986"/>
                  </a:lnTo>
                  <a:lnTo>
                    <a:pt x="1002759" y="175223"/>
                  </a:lnTo>
                  <a:lnTo>
                    <a:pt x="954023" y="154609"/>
                  </a:lnTo>
                  <a:lnTo>
                    <a:pt x="904579" y="134240"/>
                  </a:lnTo>
                  <a:lnTo>
                    <a:pt x="854705" y="114217"/>
                  </a:lnTo>
                  <a:lnTo>
                    <a:pt x="804679" y="94636"/>
                  </a:lnTo>
                  <a:lnTo>
                    <a:pt x="754776" y="75597"/>
                  </a:lnTo>
                  <a:lnTo>
                    <a:pt x="705275" y="57197"/>
                  </a:lnTo>
                  <a:lnTo>
                    <a:pt x="656452" y="39534"/>
                  </a:lnTo>
                  <a:lnTo>
                    <a:pt x="608585" y="22708"/>
                  </a:lnTo>
                  <a:lnTo>
                    <a:pt x="561951" y="6816"/>
                  </a:lnTo>
                  <a:lnTo>
                    <a:pt x="510114" y="0"/>
                  </a:lnTo>
                  <a:close/>
                </a:path>
              </a:pathLst>
            </a:custGeom>
            <a:solidFill>
              <a:srgbClr val="4AD1C9"/>
            </a:solidFill>
          </p:spPr>
          <p:txBody>
            <a:bodyPr wrap="square" lIns="0" tIns="0" rIns="0" bIns="0" rtlCol="0"/>
            <a:lstStyle/>
            <a:p>
              <a:endParaRPr/>
            </a:p>
          </p:txBody>
        </p:sp>
        <p:sp>
          <p:nvSpPr>
            <p:cNvPr id="41" name="object 37">
              <a:extLst>
                <a:ext uri="{FF2B5EF4-FFF2-40B4-BE49-F238E27FC236}">
                  <a16:creationId xmlns:a16="http://schemas.microsoft.com/office/drawing/2014/main" id="{B9347A24-FE73-4445-89BA-7F6F866127B9}"/>
                </a:ext>
              </a:extLst>
            </p:cNvPr>
            <p:cNvSpPr/>
            <p:nvPr/>
          </p:nvSpPr>
          <p:spPr>
            <a:xfrm>
              <a:off x="1396393" y="4506491"/>
              <a:ext cx="905510" cy="905510"/>
            </a:xfrm>
            <a:custGeom>
              <a:avLst/>
              <a:gdLst/>
              <a:ahLst/>
              <a:cxnLst/>
              <a:rect l="l" t="t" r="r" b="b"/>
              <a:pathLst>
                <a:path w="905510" h="905510">
                  <a:moveTo>
                    <a:pt x="45747" y="0"/>
                  </a:moveTo>
                  <a:lnTo>
                    <a:pt x="26822" y="1832"/>
                  </a:lnTo>
                  <a:lnTo>
                    <a:pt x="11478" y="11477"/>
                  </a:lnTo>
                  <a:lnTo>
                    <a:pt x="1832" y="26818"/>
                  </a:lnTo>
                  <a:lnTo>
                    <a:pt x="0" y="45736"/>
                  </a:lnTo>
                  <a:lnTo>
                    <a:pt x="6926" y="91759"/>
                  </a:lnTo>
                  <a:lnTo>
                    <a:pt x="15207" y="139821"/>
                  </a:lnTo>
                  <a:lnTo>
                    <a:pt x="24785" y="189520"/>
                  </a:lnTo>
                  <a:lnTo>
                    <a:pt x="35600" y="240457"/>
                  </a:lnTo>
                  <a:lnTo>
                    <a:pt x="47592" y="292230"/>
                  </a:lnTo>
                  <a:lnTo>
                    <a:pt x="60704" y="344439"/>
                  </a:lnTo>
                  <a:lnTo>
                    <a:pt x="74875" y="396683"/>
                  </a:lnTo>
                  <a:lnTo>
                    <a:pt x="90047" y="448561"/>
                  </a:lnTo>
                  <a:lnTo>
                    <a:pt x="106161" y="499672"/>
                  </a:lnTo>
                  <a:lnTo>
                    <a:pt x="123158" y="549616"/>
                  </a:lnTo>
                  <a:lnTo>
                    <a:pt x="149635" y="594734"/>
                  </a:lnTo>
                  <a:lnTo>
                    <a:pt x="191104" y="626588"/>
                  </a:lnTo>
                  <a:lnTo>
                    <a:pt x="235316" y="648323"/>
                  </a:lnTo>
                  <a:lnTo>
                    <a:pt x="281060" y="670271"/>
                  </a:lnTo>
                  <a:lnTo>
                    <a:pt x="328070" y="692304"/>
                  </a:lnTo>
                  <a:lnTo>
                    <a:pt x="376081" y="714296"/>
                  </a:lnTo>
                  <a:lnTo>
                    <a:pt x="424827" y="736121"/>
                  </a:lnTo>
                  <a:lnTo>
                    <a:pt x="474043" y="757651"/>
                  </a:lnTo>
                  <a:lnTo>
                    <a:pt x="523464" y="778760"/>
                  </a:lnTo>
                  <a:lnTo>
                    <a:pt x="572825" y="799321"/>
                  </a:lnTo>
                  <a:lnTo>
                    <a:pt x="621860" y="819208"/>
                  </a:lnTo>
                  <a:lnTo>
                    <a:pt x="670304" y="838295"/>
                  </a:lnTo>
                  <a:lnTo>
                    <a:pt x="717891" y="856453"/>
                  </a:lnTo>
                  <a:lnTo>
                    <a:pt x="764357" y="873558"/>
                  </a:lnTo>
                  <a:lnTo>
                    <a:pt x="809437" y="889481"/>
                  </a:lnTo>
                  <a:lnTo>
                    <a:pt x="852864" y="904098"/>
                  </a:lnTo>
                  <a:lnTo>
                    <a:pt x="875661" y="904908"/>
                  </a:lnTo>
                  <a:lnTo>
                    <a:pt x="894220" y="894222"/>
                  </a:lnTo>
                  <a:lnTo>
                    <a:pt x="904911" y="875666"/>
                  </a:lnTo>
                  <a:lnTo>
                    <a:pt x="904108" y="852864"/>
                  </a:lnTo>
                  <a:lnTo>
                    <a:pt x="889490" y="809434"/>
                  </a:lnTo>
                  <a:lnTo>
                    <a:pt x="873566" y="764352"/>
                  </a:lnTo>
                  <a:lnTo>
                    <a:pt x="856461" y="717882"/>
                  </a:lnTo>
                  <a:lnTo>
                    <a:pt x="838303" y="670291"/>
                  </a:lnTo>
                  <a:lnTo>
                    <a:pt x="819218" y="621843"/>
                  </a:lnTo>
                  <a:lnTo>
                    <a:pt x="799332" y="572804"/>
                  </a:lnTo>
                  <a:lnTo>
                    <a:pt x="778773" y="523439"/>
                  </a:lnTo>
                  <a:lnTo>
                    <a:pt x="757666" y="474014"/>
                  </a:lnTo>
                  <a:lnTo>
                    <a:pt x="736139" y="424794"/>
                  </a:lnTo>
                  <a:lnTo>
                    <a:pt x="714317" y="376045"/>
                  </a:lnTo>
                  <a:lnTo>
                    <a:pt x="692328" y="328032"/>
                  </a:lnTo>
                  <a:lnTo>
                    <a:pt x="670297" y="281020"/>
                  </a:lnTo>
                  <a:lnTo>
                    <a:pt x="648352" y="235275"/>
                  </a:lnTo>
                  <a:lnTo>
                    <a:pt x="626619" y="191062"/>
                  </a:lnTo>
                  <a:lnTo>
                    <a:pt x="594767" y="149593"/>
                  </a:lnTo>
                  <a:lnTo>
                    <a:pt x="549658" y="123116"/>
                  </a:lnTo>
                  <a:lnTo>
                    <a:pt x="499719" y="106115"/>
                  </a:lnTo>
                  <a:lnTo>
                    <a:pt x="448609" y="90000"/>
                  </a:lnTo>
                  <a:lnTo>
                    <a:pt x="396729" y="74829"/>
                  </a:lnTo>
                  <a:lnTo>
                    <a:pt x="344482" y="60662"/>
                  </a:lnTo>
                  <a:lnTo>
                    <a:pt x="292268" y="47556"/>
                  </a:lnTo>
                  <a:lnTo>
                    <a:pt x="240489" y="35570"/>
                  </a:lnTo>
                  <a:lnTo>
                    <a:pt x="189546" y="24763"/>
                  </a:lnTo>
                  <a:lnTo>
                    <a:pt x="139840" y="15193"/>
                  </a:lnTo>
                  <a:lnTo>
                    <a:pt x="91774" y="6919"/>
                  </a:lnTo>
                  <a:lnTo>
                    <a:pt x="45747" y="0"/>
                  </a:lnTo>
                  <a:close/>
                </a:path>
              </a:pathLst>
            </a:custGeom>
            <a:solidFill>
              <a:srgbClr val="FFBD00"/>
            </a:solidFill>
          </p:spPr>
          <p:txBody>
            <a:bodyPr wrap="square" lIns="0" tIns="0" rIns="0" bIns="0" rtlCol="0"/>
            <a:lstStyle/>
            <a:p>
              <a:endParaRPr/>
            </a:p>
          </p:txBody>
        </p:sp>
        <p:sp>
          <p:nvSpPr>
            <p:cNvPr id="42" name="object 38">
              <a:extLst>
                <a:ext uri="{FF2B5EF4-FFF2-40B4-BE49-F238E27FC236}">
                  <a16:creationId xmlns:a16="http://schemas.microsoft.com/office/drawing/2014/main" id="{8651C853-D326-4548-B8E6-F47FE47E8D44}"/>
                </a:ext>
              </a:extLst>
            </p:cNvPr>
            <p:cNvSpPr/>
            <p:nvPr/>
          </p:nvSpPr>
          <p:spPr>
            <a:xfrm>
              <a:off x="2762053" y="5872094"/>
              <a:ext cx="905510" cy="905510"/>
            </a:xfrm>
            <a:custGeom>
              <a:avLst/>
              <a:gdLst/>
              <a:ahLst/>
              <a:cxnLst/>
              <a:rect l="l" t="t" r="r" b="b"/>
              <a:pathLst>
                <a:path w="905510" h="905509">
                  <a:moveTo>
                    <a:pt x="29249" y="0"/>
                  </a:moveTo>
                  <a:lnTo>
                    <a:pt x="10691" y="10685"/>
                  </a:lnTo>
                  <a:lnTo>
                    <a:pt x="0" y="29242"/>
                  </a:lnTo>
                  <a:lnTo>
                    <a:pt x="802" y="52044"/>
                  </a:lnTo>
                  <a:lnTo>
                    <a:pt x="15420" y="95473"/>
                  </a:lnTo>
                  <a:lnTo>
                    <a:pt x="31345" y="140556"/>
                  </a:lnTo>
                  <a:lnTo>
                    <a:pt x="48450" y="187025"/>
                  </a:lnTo>
                  <a:lnTo>
                    <a:pt x="66608" y="234617"/>
                  </a:lnTo>
                  <a:lnTo>
                    <a:pt x="85693" y="283065"/>
                  </a:lnTo>
                  <a:lnTo>
                    <a:pt x="105579" y="332105"/>
                  </a:lnTo>
                  <a:lnTo>
                    <a:pt x="126139" y="381470"/>
                  </a:lnTo>
                  <a:lnTo>
                    <a:pt x="147246" y="430895"/>
                  </a:lnTo>
                  <a:lnTo>
                    <a:pt x="168774" y="480116"/>
                  </a:lnTo>
                  <a:lnTo>
                    <a:pt x="190597" y="528866"/>
                  </a:lnTo>
                  <a:lnTo>
                    <a:pt x="212588" y="576881"/>
                  </a:lnTo>
                  <a:lnTo>
                    <a:pt x="234620" y="623894"/>
                  </a:lnTo>
                  <a:lnTo>
                    <a:pt x="256567" y="669641"/>
                  </a:lnTo>
                  <a:lnTo>
                    <a:pt x="278302" y="713856"/>
                  </a:lnTo>
                  <a:lnTo>
                    <a:pt x="310145" y="755325"/>
                  </a:lnTo>
                  <a:lnTo>
                    <a:pt x="355252" y="781802"/>
                  </a:lnTo>
                  <a:lnTo>
                    <a:pt x="405192" y="798803"/>
                  </a:lnTo>
                  <a:lnTo>
                    <a:pt x="456302" y="814918"/>
                  </a:lnTo>
                  <a:lnTo>
                    <a:pt x="508182" y="830089"/>
                  </a:lnTo>
                  <a:lnTo>
                    <a:pt x="560429" y="844257"/>
                  </a:lnTo>
                  <a:lnTo>
                    <a:pt x="612644" y="857364"/>
                  </a:lnTo>
                  <a:lnTo>
                    <a:pt x="664424" y="869350"/>
                  </a:lnTo>
                  <a:lnTo>
                    <a:pt x="715368" y="880159"/>
                  </a:lnTo>
                  <a:lnTo>
                    <a:pt x="765075" y="889730"/>
                  </a:lnTo>
                  <a:lnTo>
                    <a:pt x="813144" y="898007"/>
                  </a:lnTo>
                  <a:lnTo>
                    <a:pt x="859174" y="904929"/>
                  </a:lnTo>
                  <a:lnTo>
                    <a:pt x="878093" y="903089"/>
                  </a:lnTo>
                  <a:lnTo>
                    <a:pt x="893434" y="893437"/>
                  </a:lnTo>
                  <a:lnTo>
                    <a:pt x="903079" y="878092"/>
                  </a:lnTo>
                  <a:lnTo>
                    <a:pt x="904911" y="859171"/>
                  </a:lnTo>
                  <a:lnTo>
                    <a:pt x="897985" y="813149"/>
                  </a:lnTo>
                  <a:lnTo>
                    <a:pt x="889703" y="765088"/>
                  </a:lnTo>
                  <a:lnTo>
                    <a:pt x="880126" y="715389"/>
                  </a:lnTo>
                  <a:lnTo>
                    <a:pt x="869311" y="664454"/>
                  </a:lnTo>
                  <a:lnTo>
                    <a:pt x="857319" y="612681"/>
                  </a:lnTo>
                  <a:lnTo>
                    <a:pt x="844209" y="560473"/>
                  </a:lnTo>
                  <a:lnTo>
                    <a:pt x="830039" y="508229"/>
                  </a:lnTo>
                  <a:lnTo>
                    <a:pt x="814868" y="456351"/>
                  </a:lnTo>
                  <a:lnTo>
                    <a:pt x="798757" y="405238"/>
                  </a:lnTo>
                  <a:lnTo>
                    <a:pt x="781763" y="355291"/>
                  </a:lnTo>
                  <a:lnTo>
                    <a:pt x="755281" y="310177"/>
                  </a:lnTo>
                  <a:lnTo>
                    <a:pt x="713807" y="278320"/>
                  </a:lnTo>
                  <a:lnTo>
                    <a:pt x="669594" y="256584"/>
                  </a:lnTo>
                  <a:lnTo>
                    <a:pt x="623850" y="234637"/>
                  </a:lnTo>
                  <a:lnTo>
                    <a:pt x="576841" y="212604"/>
                  </a:lnTo>
                  <a:lnTo>
                    <a:pt x="528830" y="190613"/>
                  </a:lnTo>
                  <a:lnTo>
                    <a:pt x="480084" y="168789"/>
                  </a:lnTo>
                  <a:lnTo>
                    <a:pt x="430868" y="147260"/>
                  </a:lnTo>
                  <a:lnTo>
                    <a:pt x="381446" y="126152"/>
                  </a:lnTo>
                  <a:lnTo>
                    <a:pt x="332086" y="105591"/>
                  </a:lnTo>
                  <a:lnTo>
                    <a:pt x="283051" y="85704"/>
                  </a:lnTo>
                  <a:lnTo>
                    <a:pt x="234607" y="66618"/>
                  </a:lnTo>
                  <a:lnTo>
                    <a:pt x="187019" y="48458"/>
                  </a:lnTo>
                  <a:lnTo>
                    <a:pt x="140553" y="31353"/>
                  </a:lnTo>
                  <a:lnTo>
                    <a:pt x="95474" y="15428"/>
                  </a:lnTo>
                  <a:lnTo>
                    <a:pt x="52047" y="810"/>
                  </a:lnTo>
                  <a:lnTo>
                    <a:pt x="29249" y="0"/>
                  </a:lnTo>
                  <a:close/>
                </a:path>
              </a:pathLst>
            </a:custGeom>
            <a:solidFill>
              <a:srgbClr val="0057DE"/>
            </a:solidFill>
          </p:spPr>
          <p:txBody>
            <a:bodyPr wrap="square" lIns="0" tIns="0" rIns="0" bIns="0" rtlCol="0"/>
            <a:lstStyle/>
            <a:p>
              <a:endParaRPr/>
            </a:p>
          </p:txBody>
        </p:sp>
        <p:sp>
          <p:nvSpPr>
            <p:cNvPr id="43" name="object 39">
              <a:extLst>
                <a:ext uri="{FF2B5EF4-FFF2-40B4-BE49-F238E27FC236}">
                  <a16:creationId xmlns:a16="http://schemas.microsoft.com/office/drawing/2014/main" id="{816AC500-2C32-448E-BA5A-826152731CFB}"/>
                </a:ext>
              </a:extLst>
            </p:cNvPr>
            <p:cNvSpPr/>
            <p:nvPr/>
          </p:nvSpPr>
          <p:spPr>
            <a:xfrm>
              <a:off x="2762019" y="4506448"/>
              <a:ext cx="905510" cy="905510"/>
            </a:xfrm>
            <a:custGeom>
              <a:avLst/>
              <a:gdLst/>
              <a:ahLst/>
              <a:cxnLst/>
              <a:rect l="l" t="t" r="r" b="b"/>
              <a:pathLst>
                <a:path w="905510" h="905510">
                  <a:moveTo>
                    <a:pt x="859170" y="0"/>
                  </a:moveTo>
                  <a:lnTo>
                    <a:pt x="813149" y="6926"/>
                  </a:lnTo>
                  <a:lnTo>
                    <a:pt x="765089" y="15208"/>
                  </a:lnTo>
                  <a:lnTo>
                    <a:pt x="715390" y="24787"/>
                  </a:lnTo>
                  <a:lnTo>
                    <a:pt x="664454" y="35603"/>
                  </a:lnTo>
                  <a:lnTo>
                    <a:pt x="612680" y="47596"/>
                  </a:lnTo>
                  <a:lnTo>
                    <a:pt x="560470" y="60708"/>
                  </a:lnTo>
                  <a:lnTo>
                    <a:pt x="508225" y="74880"/>
                  </a:lnTo>
                  <a:lnTo>
                    <a:pt x="456346" y="90051"/>
                  </a:lnTo>
                  <a:lnTo>
                    <a:pt x="405234" y="106164"/>
                  </a:lnTo>
                  <a:lnTo>
                    <a:pt x="355290" y="123158"/>
                  </a:lnTo>
                  <a:lnTo>
                    <a:pt x="310168" y="149635"/>
                  </a:lnTo>
                  <a:lnTo>
                    <a:pt x="278318" y="191104"/>
                  </a:lnTo>
                  <a:lnTo>
                    <a:pt x="256585" y="235316"/>
                  </a:lnTo>
                  <a:lnTo>
                    <a:pt x="234639" y="281061"/>
                  </a:lnTo>
                  <a:lnTo>
                    <a:pt x="212607" y="328071"/>
                  </a:lnTo>
                  <a:lnTo>
                    <a:pt x="190616" y="376082"/>
                  </a:lnTo>
                  <a:lnTo>
                    <a:pt x="168792" y="424829"/>
                  </a:lnTo>
                  <a:lnTo>
                    <a:pt x="147263" y="474045"/>
                  </a:lnTo>
                  <a:lnTo>
                    <a:pt x="126154" y="523467"/>
                  </a:lnTo>
                  <a:lnTo>
                    <a:pt x="105592" y="572827"/>
                  </a:lnTo>
                  <a:lnTo>
                    <a:pt x="85705" y="621861"/>
                  </a:lnTo>
                  <a:lnTo>
                    <a:pt x="66618" y="670304"/>
                  </a:lnTo>
                  <a:lnTo>
                    <a:pt x="48458" y="717890"/>
                  </a:lnTo>
                  <a:lnTo>
                    <a:pt x="31352" y="764354"/>
                  </a:lnTo>
                  <a:lnTo>
                    <a:pt x="15427" y="809430"/>
                  </a:lnTo>
                  <a:lnTo>
                    <a:pt x="808" y="852853"/>
                  </a:lnTo>
                  <a:lnTo>
                    <a:pt x="0" y="875656"/>
                  </a:lnTo>
                  <a:lnTo>
                    <a:pt x="10688" y="894214"/>
                  </a:lnTo>
                  <a:lnTo>
                    <a:pt x="29245" y="904906"/>
                  </a:lnTo>
                  <a:lnTo>
                    <a:pt x="52042" y="904108"/>
                  </a:lnTo>
                  <a:lnTo>
                    <a:pt x="95472" y="889492"/>
                  </a:lnTo>
                  <a:lnTo>
                    <a:pt x="140555" y="873569"/>
                  </a:lnTo>
                  <a:lnTo>
                    <a:pt x="187025" y="856465"/>
                  </a:lnTo>
                  <a:lnTo>
                    <a:pt x="234617" y="838307"/>
                  </a:lnTo>
                  <a:lnTo>
                    <a:pt x="283066" y="819222"/>
                  </a:lnTo>
                  <a:lnTo>
                    <a:pt x="332106" y="799337"/>
                  </a:lnTo>
                  <a:lnTo>
                    <a:pt x="381472" y="778777"/>
                  </a:lnTo>
                  <a:lnTo>
                    <a:pt x="430898" y="757670"/>
                  </a:lnTo>
                  <a:lnTo>
                    <a:pt x="480119" y="736141"/>
                  </a:lnTo>
                  <a:lnTo>
                    <a:pt x="528869" y="714319"/>
                  </a:lnTo>
                  <a:lnTo>
                    <a:pt x="576883" y="692329"/>
                  </a:lnTo>
                  <a:lnTo>
                    <a:pt x="623896" y="670298"/>
                  </a:lnTo>
                  <a:lnTo>
                    <a:pt x="669642" y="648352"/>
                  </a:lnTo>
                  <a:lnTo>
                    <a:pt x="713855" y="626619"/>
                  </a:lnTo>
                  <a:lnTo>
                    <a:pt x="755318" y="594775"/>
                  </a:lnTo>
                  <a:lnTo>
                    <a:pt x="781790" y="549658"/>
                  </a:lnTo>
                  <a:lnTo>
                    <a:pt x="798794" y="499716"/>
                  </a:lnTo>
                  <a:lnTo>
                    <a:pt x="814910" y="448603"/>
                  </a:lnTo>
                  <a:lnTo>
                    <a:pt x="830082" y="396723"/>
                  </a:lnTo>
                  <a:lnTo>
                    <a:pt x="844250" y="344474"/>
                  </a:lnTo>
                  <a:lnTo>
                    <a:pt x="857356" y="292260"/>
                  </a:lnTo>
                  <a:lnTo>
                    <a:pt x="869341" y="240481"/>
                  </a:lnTo>
                  <a:lnTo>
                    <a:pt x="880149" y="189539"/>
                  </a:lnTo>
                  <a:lnTo>
                    <a:pt x="889719" y="139835"/>
                  </a:lnTo>
                  <a:lnTo>
                    <a:pt x="897995" y="91771"/>
                  </a:lnTo>
                  <a:lnTo>
                    <a:pt x="904917" y="45747"/>
                  </a:lnTo>
                  <a:lnTo>
                    <a:pt x="903080" y="26818"/>
                  </a:lnTo>
                  <a:lnTo>
                    <a:pt x="893434" y="11474"/>
                  </a:lnTo>
                  <a:lnTo>
                    <a:pt x="878093" y="1830"/>
                  </a:lnTo>
                  <a:lnTo>
                    <a:pt x="859170" y="0"/>
                  </a:lnTo>
                  <a:close/>
                </a:path>
              </a:pathLst>
            </a:custGeom>
            <a:solidFill>
              <a:srgbClr val="127F4F"/>
            </a:solidFill>
          </p:spPr>
          <p:txBody>
            <a:bodyPr wrap="square" lIns="0" tIns="0" rIns="0" bIns="0" rtlCol="0"/>
            <a:lstStyle/>
            <a:p>
              <a:endParaRPr/>
            </a:p>
          </p:txBody>
        </p:sp>
        <p:sp>
          <p:nvSpPr>
            <p:cNvPr id="44" name="object 40">
              <a:extLst>
                <a:ext uri="{FF2B5EF4-FFF2-40B4-BE49-F238E27FC236}">
                  <a16:creationId xmlns:a16="http://schemas.microsoft.com/office/drawing/2014/main" id="{ACF88818-1020-4531-AA4F-28F13956155E}"/>
                </a:ext>
              </a:extLst>
            </p:cNvPr>
            <p:cNvSpPr/>
            <p:nvPr/>
          </p:nvSpPr>
          <p:spPr>
            <a:xfrm>
              <a:off x="1396399" y="5872126"/>
              <a:ext cx="905510" cy="905510"/>
            </a:xfrm>
            <a:custGeom>
              <a:avLst/>
              <a:gdLst/>
              <a:ahLst/>
              <a:cxnLst/>
              <a:rect l="l" t="t" r="r" b="b"/>
              <a:pathLst>
                <a:path w="905510" h="905509">
                  <a:moveTo>
                    <a:pt x="875670" y="0"/>
                  </a:moveTo>
                  <a:lnTo>
                    <a:pt x="809444" y="15417"/>
                  </a:lnTo>
                  <a:lnTo>
                    <a:pt x="764362" y="31342"/>
                  </a:lnTo>
                  <a:lnTo>
                    <a:pt x="717893" y="48447"/>
                  </a:lnTo>
                  <a:lnTo>
                    <a:pt x="670301" y="66605"/>
                  </a:lnTo>
                  <a:lnTo>
                    <a:pt x="621853" y="85691"/>
                  </a:lnTo>
                  <a:lnTo>
                    <a:pt x="572814" y="105577"/>
                  </a:lnTo>
                  <a:lnTo>
                    <a:pt x="523450" y="126137"/>
                  </a:lnTo>
                  <a:lnTo>
                    <a:pt x="474025" y="147245"/>
                  </a:lnTo>
                  <a:lnTo>
                    <a:pt x="424805" y="168774"/>
                  </a:lnTo>
                  <a:lnTo>
                    <a:pt x="376056" y="190598"/>
                  </a:lnTo>
                  <a:lnTo>
                    <a:pt x="328042" y="212590"/>
                  </a:lnTo>
                  <a:lnTo>
                    <a:pt x="281030" y="234623"/>
                  </a:lnTo>
                  <a:lnTo>
                    <a:pt x="235285" y="256572"/>
                  </a:lnTo>
                  <a:lnTo>
                    <a:pt x="191072" y="278309"/>
                  </a:lnTo>
                  <a:lnTo>
                    <a:pt x="149604" y="310147"/>
                  </a:lnTo>
                  <a:lnTo>
                    <a:pt x="123127" y="355249"/>
                  </a:lnTo>
                  <a:lnTo>
                    <a:pt x="106125" y="405192"/>
                  </a:lnTo>
                  <a:lnTo>
                    <a:pt x="90010" y="456305"/>
                  </a:lnTo>
                  <a:lnTo>
                    <a:pt x="74839" y="508187"/>
                  </a:lnTo>
                  <a:lnTo>
                    <a:pt x="60671" y="560437"/>
                  </a:lnTo>
                  <a:lnTo>
                    <a:pt x="47565" y="612654"/>
                  </a:lnTo>
                  <a:lnTo>
                    <a:pt x="35578" y="664435"/>
                  </a:lnTo>
                  <a:lnTo>
                    <a:pt x="24770" y="715380"/>
                  </a:lnTo>
                  <a:lnTo>
                    <a:pt x="15198" y="765087"/>
                  </a:lnTo>
                  <a:lnTo>
                    <a:pt x="6922" y="813154"/>
                  </a:lnTo>
                  <a:lnTo>
                    <a:pt x="0" y="859181"/>
                  </a:lnTo>
                  <a:lnTo>
                    <a:pt x="1832" y="878100"/>
                  </a:lnTo>
                  <a:lnTo>
                    <a:pt x="11478" y="893441"/>
                  </a:lnTo>
                  <a:lnTo>
                    <a:pt x="26822" y="903086"/>
                  </a:lnTo>
                  <a:lnTo>
                    <a:pt x="45747" y="904918"/>
                  </a:lnTo>
                  <a:lnTo>
                    <a:pt x="91770" y="897992"/>
                  </a:lnTo>
                  <a:lnTo>
                    <a:pt x="139831" y="889709"/>
                  </a:lnTo>
                  <a:lnTo>
                    <a:pt x="189531" y="880130"/>
                  </a:lnTo>
                  <a:lnTo>
                    <a:pt x="240467" y="869314"/>
                  </a:lnTo>
                  <a:lnTo>
                    <a:pt x="292241" y="857320"/>
                  </a:lnTo>
                  <a:lnTo>
                    <a:pt x="344449" y="844207"/>
                  </a:lnTo>
                  <a:lnTo>
                    <a:pt x="396693" y="830034"/>
                  </a:lnTo>
                  <a:lnTo>
                    <a:pt x="448571" y="814861"/>
                  </a:lnTo>
                  <a:lnTo>
                    <a:pt x="499683" y="798746"/>
                  </a:lnTo>
                  <a:lnTo>
                    <a:pt x="549627" y="781749"/>
                  </a:lnTo>
                  <a:lnTo>
                    <a:pt x="594744" y="755276"/>
                  </a:lnTo>
                  <a:lnTo>
                    <a:pt x="626598" y="713804"/>
                  </a:lnTo>
                  <a:lnTo>
                    <a:pt x="648334" y="669591"/>
                  </a:lnTo>
                  <a:lnTo>
                    <a:pt x="670281" y="623848"/>
                  </a:lnTo>
                  <a:lnTo>
                    <a:pt x="692315" y="576839"/>
                  </a:lnTo>
                  <a:lnTo>
                    <a:pt x="714307" y="528829"/>
                  </a:lnTo>
                  <a:lnTo>
                    <a:pt x="736131" y="480084"/>
                  </a:lnTo>
                  <a:lnTo>
                    <a:pt x="757661" y="430869"/>
                  </a:lnTo>
                  <a:lnTo>
                    <a:pt x="778770" y="381449"/>
                  </a:lnTo>
                  <a:lnTo>
                    <a:pt x="799332" y="332089"/>
                  </a:lnTo>
                  <a:lnTo>
                    <a:pt x="819219" y="283055"/>
                  </a:lnTo>
                  <a:lnTo>
                    <a:pt x="838305" y="234612"/>
                  </a:lnTo>
                  <a:lnTo>
                    <a:pt x="856464" y="187025"/>
                  </a:lnTo>
                  <a:lnTo>
                    <a:pt x="873568" y="140560"/>
                  </a:lnTo>
                  <a:lnTo>
                    <a:pt x="889492" y="95481"/>
                  </a:lnTo>
                  <a:lnTo>
                    <a:pt x="904108" y="52054"/>
                  </a:lnTo>
                  <a:lnTo>
                    <a:pt x="904913" y="29247"/>
                  </a:lnTo>
                  <a:lnTo>
                    <a:pt x="894225" y="10689"/>
                  </a:lnTo>
                  <a:lnTo>
                    <a:pt x="875670" y="0"/>
                  </a:lnTo>
                  <a:close/>
                </a:path>
              </a:pathLst>
            </a:custGeom>
            <a:solidFill>
              <a:srgbClr val="7824B0"/>
            </a:solidFill>
          </p:spPr>
          <p:txBody>
            <a:bodyPr wrap="square" lIns="0" tIns="0" rIns="0" bIns="0" rtlCol="0"/>
            <a:lstStyle/>
            <a:p>
              <a:endParaRPr/>
            </a:p>
          </p:txBody>
        </p:sp>
      </p:grpSp>
      <p:pic>
        <p:nvPicPr>
          <p:cNvPr id="47" name="bg object 24">
            <a:extLst>
              <a:ext uri="{FF2B5EF4-FFF2-40B4-BE49-F238E27FC236}">
                <a16:creationId xmlns:a16="http://schemas.microsoft.com/office/drawing/2014/main" id="{A47BED0D-2361-4905-9974-A301DBDB97B4}"/>
              </a:ext>
            </a:extLst>
          </p:cNvPr>
          <p:cNvPicPr/>
          <p:nvPr userDrawn="1"/>
        </p:nvPicPr>
        <p:blipFill>
          <a:blip r:embed="rId2" cstate="print"/>
          <a:stretch>
            <a:fillRect/>
          </a:stretch>
        </p:blipFill>
        <p:spPr>
          <a:xfrm>
            <a:off x="8854987" y="329067"/>
            <a:ext cx="3006807" cy="758116"/>
          </a:xfrm>
          <a:prstGeom prst="rect">
            <a:avLst/>
          </a:prstGeom>
        </p:spPr>
      </p:pic>
    </p:spTree>
    <p:extLst>
      <p:ext uri="{BB962C8B-B14F-4D97-AF65-F5344CB8AC3E}">
        <p14:creationId xmlns:p14="http://schemas.microsoft.com/office/powerpoint/2010/main" val="3346891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8999691-CD05-46F5-B5C1-9441666F3DA7}"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Courier New" panose="02070309020205020404" pitchFamily="49"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2" name="Content Placeholder 2">
            <a:extLst>
              <a:ext uri="{FF2B5EF4-FFF2-40B4-BE49-F238E27FC236}">
                <a16:creationId xmlns:a16="http://schemas.microsoft.com/office/drawing/2014/main" id="{37C3E39E-7382-4114-8F6F-1DD6EC7C2E2E}"/>
              </a:ext>
            </a:extLst>
          </p:cNvPr>
          <p:cNvSpPr>
            <a:spLocks noGrp="1"/>
          </p:cNvSpPr>
          <p:nvPr>
            <p:ph idx="15"/>
          </p:nvPr>
        </p:nvSpPr>
        <p:spPr>
          <a:xfrm>
            <a:off x="5340914" y="2901947"/>
            <a:ext cx="4641286" cy="2925715"/>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Courier New" panose="02070309020205020404" pitchFamily="49"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8" name="object 2">
            <a:extLst>
              <a:ext uri="{FF2B5EF4-FFF2-40B4-BE49-F238E27FC236}">
                <a16:creationId xmlns:a16="http://schemas.microsoft.com/office/drawing/2014/main" id="{00DE1E40-42D5-4555-A8D7-079548B3F433}"/>
              </a:ext>
            </a:extLst>
          </p:cNvPr>
          <p:cNvPicPr/>
          <p:nvPr userDrawn="1"/>
        </p:nvPicPr>
        <p:blipFill>
          <a:blip r:embed="rId16" cstate="print"/>
          <a:stretch>
            <a:fillRect/>
          </a:stretch>
        </p:blipFill>
        <p:spPr>
          <a:xfrm>
            <a:off x="361750" y="6290223"/>
            <a:ext cx="365127" cy="365125"/>
          </a:xfrm>
          <a:prstGeom prst="rect">
            <a:avLst/>
          </a:prstGeom>
        </p:spPr>
      </p:pic>
      <p:sp>
        <p:nvSpPr>
          <p:cNvPr id="89" name="Slide Number Placeholder 4">
            <a:extLst>
              <a:ext uri="{FF2B5EF4-FFF2-40B4-BE49-F238E27FC236}">
                <a16:creationId xmlns:a16="http://schemas.microsoft.com/office/drawing/2014/main" id="{6F30C779-F730-4642-98B9-A392BDB8B3EE}"/>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26089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1C159A6E-D92B-41C0-AD49-6AE7534ABB66}"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Arial" panose="020B0604020202020204" pitchFamily="34"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0" name="object 2">
            <a:extLst>
              <a:ext uri="{FF2B5EF4-FFF2-40B4-BE49-F238E27FC236}">
                <a16:creationId xmlns:a16="http://schemas.microsoft.com/office/drawing/2014/main" id="{5CC21AC4-E41F-4EF7-B909-729D5B60E6BB}"/>
              </a:ext>
            </a:extLst>
          </p:cNvPr>
          <p:cNvPicPr/>
          <p:nvPr userDrawn="1"/>
        </p:nvPicPr>
        <p:blipFill>
          <a:blip r:embed="rId16" cstate="print"/>
          <a:stretch>
            <a:fillRect/>
          </a:stretch>
        </p:blipFill>
        <p:spPr>
          <a:xfrm>
            <a:off x="361750" y="6290223"/>
            <a:ext cx="365127" cy="365125"/>
          </a:xfrm>
          <a:prstGeom prst="rect">
            <a:avLst/>
          </a:prstGeom>
        </p:spPr>
      </p:pic>
      <p:sp>
        <p:nvSpPr>
          <p:cNvPr id="81" name="Slide Number Placeholder 4">
            <a:extLst>
              <a:ext uri="{FF2B5EF4-FFF2-40B4-BE49-F238E27FC236}">
                <a16:creationId xmlns:a16="http://schemas.microsoft.com/office/drawing/2014/main" id="{8742B596-93F6-4E3E-AF65-5FAC00B5A75F}"/>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9564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270A667B-93AF-48DA-89F3-3D64C2D625F2}"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Courier New" panose="02070309020205020404" pitchFamily="49"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7" name="Content Placeholder 2">
            <a:extLst>
              <a:ext uri="{FF2B5EF4-FFF2-40B4-BE49-F238E27FC236}">
                <a16:creationId xmlns:a16="http://schemas.microsoft.com/office/drawing/2014/main" id="{1D7A424B-4DC8-424F-9134-12F9E4934AFA}"/>
              </a:ext>
            </a:extLst>
          </p:cNvPr>
          <p:cNvSpPr>
            <a:spLocks noGrp="1"/>
          </p:cNvSpPr>
          <p:nvPr>
            <p:ph idx="15"/>
          </p:nvPr>
        </p:nvSpPr>
        <p:spPr>
          <a:xfrm>
            <a:off x="6289956" y="1451301"/>
            <a:ext cx="5118989" cy="4376361"/>
          </a:xfrm>
        </p:spPr>
        <p:txBody>
          <a:bodyPr>
            <a:normAutofit/>
          </a:bodyPr>
          <a:lstStyle>
            <a:lvl1pPr marL="0" indent="0">
              <a:buClr>
                <a:srgbClr val="4AD1C9"/>
              </a:buClr>
              <a:buNone/>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endParaRPr lang="en-GB" dirty="0"/>
          </a:p>
        </p:txBody>
      </p:sp>
      <p:pic>
        <p:nvPicPr>
          <p:cNvPr id="80" name="object 2">
            <a:extLst>
              <a:ext uri="{FF2B5EF4-FFF2-40B4-BE49-F238E27FC236}">
                <a16:creationId xmlns:a16="http://schemas.microsoft.com/office/drawing/2014/main" id="{3AC7EFFD-2A30-4B13-B3FE-B440AFD5C0E0}"/>
              </a:ext>
            </a:extLst>
          </p:cNvPr>
          <p:cNvPicPr/>
          <p:nvPr userDrawn="1"/>
        </p:nvPicPr>
        <p:blipFill>
          <a:blip r:embed="rId16" cstate="print"/>
          <a:stretch>
            <a:fillRect/>
          </a:stretch>
        </p:blipFill>
        <p:spPr>
          <a:xfrm>
            <a:off x="361750" y="6290223"/>
            <a:ext cx="365127" cy="365125"/>
          </a:xfrm>
          <a:prstGeom prst="rect">
            <a:avLst/>
          </a:prstGeom>
        </p:spPr>
      </p:pic>
      <p:sp>
        <p:nvSpPr>
          <p:cNvPr id="81" name="Slide Number Placeholder 4">
            <a:extLst>
              <a:ext uri="{FF2B5EF4-FFF2-40B4-BE49-F238E27FC236}">
                <a16:creationId xmlns:a16="http://schemas.microsoft.com/office/drawing/2014/main" id="{2E60DBBC-381D-4556-98FA-1D003F7103F8}"/>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297500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7" name="Graphic 76">
            <a:extLst>
              <a:ext uri="{FF2B5EF4-FFF2-40B4-BE49-F238E27FC236}">
                <a16:creationId xmlns:a16="http://schemas.microsoft.com/office/drawing/2014/main" id="{4B55B8FF-3315-42AC-AA0F-2B06F4196F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221"/>
          <a:stretch/>
        </p:blipFill>
        <p:spPr>
          <a:xfrm>
            <a:off x="5737719" y="1"/>
            <a:ext cx="6474786" cy="6857999"/>
          </a:xfrm>
          <a:prstGeom prst="rect">
            <a:avLst/>
          </a:prstGeom>
        </p:spPr>
      </p:pic>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2E020F75-875C-47AE-9E35-C5E2F479D59A}"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4"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5"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6"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7"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8"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9"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10"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11"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2"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3"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4"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5"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6"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7"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Courier New" panose="02070309020205020404" pitchFamily="49"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0" name="object 2">
            <a:extLst>
              <a:ext uri="{FF2B5EF4-FFF2-40B4-BE49-F238E27FC236}">
                <a16:creationId xmlns:a16="http://schemas.microsoft.com/office/drawing/2014/main" id="{470F2EEB-68B4-4A61-82A8-A18D9DA70AB7}"/>
              </a:ext>
            </a:extLst>
          </p:cNvPr>
          <p:cNvPicPr/>
          <p:nvPr userDrawn="1"/>
        </p:nvPicPr>
        <p:blipFill>
          <a:blip r:embed="rId18" cstate="print"/>
          <a:stretch>
            <a:fillRect/>
          </a:stretch>
        </p:blipFill>
        <p:spPr>
          <a:xfrm>
            <a:off x="361750" y="6290223"/>
            <a:ext cx="365127" cy="365125"/>
          </a:xfrm>
          <a:prstGeom prst="rect">
            <a:avLst/>
          </a:prstGeom>
        </p:spPr>
      </p:pic>
      <p:sp>
        <p:nvSpPr>
          <p:cNvPr id="81" name="Slide Number Placeholder 4">
            <a:extLst>
              <a:ext uri="{FF2B5EF4-FFF2-40B4-BE49-F238E27FC236}">
                <a16:creationId xmlns:a16="http://schemas.microsoft.com/office/drawing/2014/main" id="{D7D1D314-F946-4B05-AA75-7F08002678F5}"/>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1709737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9" name="object 2">
            <a:extLst>
              <a:ext uri="{FF2B5EF4-FFF2-40B4-BE49-F238E27FC236}">
                <a16:creationId xmlns:a16="http://schemas.microsoft.com/office/drawing/2014/main" id="{9E0382CC-2ABE-4A8E-B711-176271A85E57}"/>
              </a:ext>
            </a:extLst>
          </p:cNvPr>
          <p:cNvSpPr/>
          <p:nvPr userDrawn="1"/>
        </p:nvSpPr>
        <p:spPr>
          <a:xfrm>
            <a:off x="0" y="1"/>
            <a:ext cx="12212505" cy="68580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2166"/>
          </a:solidFill>
        </p:spPr>
        <p:txBody>
          <a:bodyPr wrap="square" lIns="0" tIns="0" rIns="0" bIns="0" rtlCol="0"/>
          <a:lstStyle/>
          <a:p>
            <a:endParaRPr dirty="0">
              <a:solidFill>
                <a:srgbClr val="002166"/>
              </a:solidFill>
            </a:endParaRPr>
          </a:p>
        </p:txBody>
      </p:sp>
      <p:pic>
        <p:nvPicPr>
          <p:cNvPr id="107" name="Graphic 106">
            <a:extLst>
              <a:ext uri="{FF2B5EF4-FFF2-40B4-BE49-F238E27FC236}">
                <a16:creationId xmlns:a16="http://schemas.microsoft.com/office/drawing/2014/main" id="{5FDC93C5-C347-464E-87AB-24FA37858D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700"/>
          <a:stretch/>
        </p:blipFill>
        <p:spPr>
          <a:xfrm>
            <a:off x="6132246" y="0"/>
            <a:ext cx="6092357" cy="6858000"/>
          </a:xfrm>
          <a:prstGeom prst="rect">
            <a:avLst/>
          </a:prstGeom>
        </p:spPr>
      </p:pic>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5799932" cy="1325563"/>
          </a:xfrm>
        </p:spPr>
        <p:txBody>
          <a:bodyPr>
            <a:normAutofit/>
          </a:bodyPr>
          <a:lstStyle>
            <a:lvl1pPr>
              <a:defRPr sz="5400">
                <a:solidFill>
                  <a:schemeClr val="bg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BA64887C-3107-459F-80CC-62A704E7970C}"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4"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4AD1C9"/>
              </a:buClr>
              <a:buNone/>
              <a:defRPr sz="1800">
                <a:solidFill>
                  <a:schemeClr val="bg1"/>
                </a:solidFill>
              </a:defRPr>
            </a:lvl1pPr>
            <a:lvl2pPr marL="457200" indent="0">
              <a:buClr>
                <a:srgbClr val="4AD1C9"/>
              </a:buClr>
              <a:buFont typeface="Courier New" panose="02070309020205020404" pitchFamily="49" charset="0"/>
              <a:buNone/>
              <a:defRPr sz="1600">
                <a:solidFill>
                  <a:schemeClr val="bg1"/>
                </a:solidFill>
              </a:defRPr>
            </a:lvl2pPr>
            <a:lvl3pPr marL="914400" indent="0">
              <a:buClr>
                <a:srgbClr val="4AD1C9"/>
              </a:buClr>
              <a:buFont typeface="Courier New" panose="02070309020205020404" pitchFamily="49" charset="0"/>
              <a:buNone/>
              <a:defRPr sz="1600">
                <a:solidFill>
                  <a:schemeClr val="bg1"/>
                </a:solidFill>
              </a:defRPr>
            </a:lvl3pPr>
            <a:lvl4pPr marL="1371600" indent="0">
              <a:buClr>
                <a:srgbClr val="4AD1C9"/>
              </a:buClr>
              <a:buFont typeface="Courier New" panose="02070309020205020404" pitchFamily="49" charset="0"/>
              <a:buNone/>
              <a:defRPr sz="1600">
                <a:solidFill>
                  <a:schemeClr val="bg1"/>
                </a:solidFill>
              </a:defRPr>
            </a:lvl4pPr>
            <a:lvl5pPr marL="1828800" indent="0">
              <a:buClr>
                <a:srgbClr val="4AD1C9"/>
              </a:buClr>
              <a:buFont typeface="Courier New" panose="02070309020205020404" pitchFamily="49" charset="0"/>
              <a:buNone/>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0" name="object 9">
            <a:extLst>
              <a:ext uri="{FF2B5EF4-FFF2-40B4-BE49-F238E27FC236}">
                <a16:creationId xmlns:a16="http://schemas.microsoft.com/office/drawing/2014/main" id="{4D165D64-E835-4369-BA4D-C8FF5991E618}"/>
              </a:ext>
            </a:extLst>
          </p:cNvPr>
          <p:cNvPicPr/>
          <p:nvPr userDrawn="1"/>
        </p:nvPicPr>
        <p:blipFill>
          <a:blip r:embed="rId5" cstate="print"/>
          <a:stretch>
            <a:fillRect/>
          </a:stretch>
        </p:blipFill>
        <p:spPr>
          <a:xfrm>
            <a:off x="8795912" y="301577"/>
            <a:ext cx="3007567" cy="758360"/>
          </a:xfrm>
          <a:prstGeom prst="rect">
            <a:avLst/>
          </a:prstGeom>
        </p:spPr>
      </p:pic>
      <p:grpSp>
        <p:nvGrpSpPr>
          <p:cNvPr id="81" name="object 10">
            <a:extLst>
              <a:ext uri="{FF2B5EF4-FFF2-40B4-BE49-F238E27FC236}">
                <a16:creationId xmlns:a16="http://schemas.microsoft.com/office/drawing/2014/main" id="{59B1807A-7CFE-444C-A8E6-5B5062B11F4B}"/>
              </a:ext>
            </a:extLst>
          </p:cNvPr>
          <p:cNvGrpSpPr/>
          <p:nvPr userDrawn="1"/>
        </p:nvGrpSpPr>
        <p:grpSpPr>
          <a:xfrm>
            <a:off x="1586337" y="428730"/>
            <a:ext cx="616687" cy="150224"/>
            <a:chOff x="2615142" y="706778"/>
            <a:chExt cx="1016635" cy="247650"/>
          </a:xfrm>
        </p:grpSpPr>
        <p:pic>
          <p:nvPicPr>
            <p:cNvPr id="82" name="object 11">
              <a:extLst>
                <a:ext uri="{FF2B5EF4-FFF2-40B4-BE49-F238E27FC236}">
                  <a16:creationId xmlns:a16="http://schemas.microsoft.com/office/drawing/2014/main" id="{7C71BB52-24E6-41FC-8078-49869C9E3E38}"/>
                </a:ext>
              </a:extLst>
            </p:cNvPr>
            <p:cNvPicPr/>
            <p:nvPr/>
          </p:nvPicPr>
          <p:blipFill>
            <a:blip r:embed="rId6" cstate="print"/>
            <a:stretch>
              <a:fillRect/>
            </a:stretch>
          </p:blipFill>
          <p:spPr>
            <a:xfrm>
              <a:off x="2791370" y="711324"/>
              <a:ext cx="127619" cy="187701"/>
            </a:xfrm>
            <a:prstGeom prst="rect">
              <a:avLst/>
            </a:prstGeom>
          </p:spPr>
        </p:pic>
        <p:pic>
          <p:nvPicPr>
            <p:cNvPr id="83" name="object 12">
              <a:extLst>
                <a:ext uri="{FF2B5EF4-FFF2-40B4-BE49-F238E27FC236}">
                  <a16:creationId xmlns:a16="http://schemas.microsoft.com/office/drawing/2014/main" id="{5E119520-6380-44E2-BD19-2A6ABBFE4BAF}"/>
                </a:ext>
              </a:extLst>
            </p:cNvPr>
            <p:cNvPicPr/>
            <p:nvPr/>
          </p:nvPicPr>
          <p:blipFill>
            <a:blip r:embed="rId7" cstate="print"/>
            <a:stretch>
              <a:fillRect/>
            </a:stretch>
          </p:blipFill>
          <p:spPr>
            <a:xfrm>
              <a:off x="2615142" y="709467"/>
              <a:ext cx="144770" cy="191166"/>
            </a:xfrm>
            <a:prstGeom prst="rect">
              <a:avLst/>
            </a:prstGeom>
          </p:spPr>
        </p:pic>
        <p:pic>
          <p:nvPicPr>
            <p:cNvPr id="84" name="object 13">
              <a:extLst>
                <a:ext uri="{FF2B5EF4-FFF2-40B4-BE49-F238E27FC236}">
                  <a16:creationId xmlns:a16="http://schemas.microsoft.com/office/drawing/2014/main" id="{D8D70364-D207-4539-9441-AD8AB5A21643}"/>
                </a:ext>
              </a:extLst>
            </p:cNvPr>
            <p:cNvPicPr/>
            <p:nvPr/>
          </p:nvPicPr>
          <p:blipFill>
            <a:blip r:embed="rId8" cstate="print"/>
            <a:stretch>
              <a:fillRect/>
            </a:stretch>
          </p:blipFill>
          <p:spPr>
            <a:xfrm>
              <a:off x="2946213" y="760143"/>
              <a:ext cx="136739" cy="140498"/>
            </a:xfrm>
            <a:prstGeom prst="rect">
              <a:avLst/>
            </a:prstGeom>
          </p:spPr>
        </p:pic>
        <p:pic>
          <p:nvPicPr>
            <p:cNvPr id="85" name="object 14">
              <a:extLst>
                <a:ext uri="{FF2B5EF4-FFF2-40B4-BE49-F238E27FC236}">
                  <a16:creationId xmlns:a16="http://schemas.microsoft.com/office/drawing/2014/main" id="{728C219F-4FED-48BF-A31C-5DFC979A28ED}"/>
                </a:ext>
              </a:extLst>
            </p:cNvPr>
            <p:cNvPicPr/>
            <p:nvPr/>
          </p:nvPicPr>
          <p:blipFill>
            <a:blip r:embed="rId9" cstate="print"/>
            <a:stretch>
              <a:fillRect/>
            </a:stretch>
          </p:blipFill>
          <p:spPr>
            <a:xfrm>
              <a:off x="3106579" y="760134"/>
              <a:ext cx="138330" cy="192496"/>
            </a:xfrm>
            <a:prstGeom prst="rect">
              <a:avLst/>
            </a:prstGeom>
          </p:spPr>
        </p:pic>
        <p:sp>
          <p:nvSpPr>
            <p:cNvPr id="86" name="object 15">
              <a:extLst>
                <a:ext uri="{FF2B5EF4-FFF2-40B4-BE49-F238E27FC236}">
                  <a16:creationId xmlns:a16="http://schemas.microsoft.com/office/drawing/2014/main" id="{61CBF778-6F3B-4539-ADA8-1E85C0ADF092}"/>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FFFFFF"/>
            </a:solidFill>
          </p:spPr>
          <p:txBody>
            <a:bodyPr wrap="square" lIns="0" tIns="0" rIns="0" bIns="0" rtlCol="0"/>
            <a:lstStyle/>
            <a:p>
              <a:endParaRPr/>
            </a:p>
          </p:txBody>
        </p:sp>
        <p:pic>
          <p:nvPicPr>
            <p:cNvPr id="87" name="object 16">
              <a:extLst>
                <a:ext uri="{FF2B5EF4-FFF2-40B4-BE49-F238E27FC236}">
                  <a16:creationId xmlns:a16="http://schemas.microsoft.com/office/drawing/2014/main" id="{F7F54B8D-7C8F-4AD1-AACF-B5A2F909CC06}"/>
                </a:ext>
              </a:extLst>
            </p:cNvPr>
            <p:cNvPicPr/>
            <p:nvPr/>
          </p:nvPicPr>
          <p:blipFill>
            <a:blip r:embed="rId10" cstate="print"/>
            <a:stretch>
              <a:fillRect/>
            </a:stretch>
          </p:blipFill>
          <p:spPr>
            <a:xfrm>
              <a:off x="3338349" y="760140"/>
              <a:ext cx="127619" cy="138885"/>
            </a:xfrm>
            <a:prstGeom prst="rect">
              <a:avLst/>
            </a:prstGeom>
          </p:spPr>
        </p:pic>
        <p:pic>
          <p:nvPicPr>
            <p:cNvPr id="88" name="object 17">
              <a:extLst>
                <a:ext uri="{FF2B5EF4-FFF2-40B4-BE49-F238E27FC236}">
                  <a16:creationId xmlns:a16="http://schemas.microsoft.com/office/drawing/2014/main" id="{C64FB3E6-78AB-4C1B-8620-61A088656D23}"/>
                </a:ext>
              </a:extLst>
            </p:cNvPr>
            <p:cNvPicPr/>
            <p:nvPr/>
          </p:nvPicPr>
          <p:blipFill>
            <a:blip r:embed="rId11" cstate="print"/>
            <a:stretch>
              <a:fillRect/>
            </a:stretch>
          </p:blipFill>
          <p:spPr>
            <a:xfrm>
              <a:off x="3493337" y="760137"/>
              <a:ext cx="138341" cy="194109"/>
            </a:xfrm>
            <a:prstGeom prst="rect">
              <a:avLst/>
            </a:prstGeom>
          </p:spPr>
        </p:pic>
      </p:grpSp>
      <p:grpSp>
        <p:nvGrpSpPr>
          <p:cNvPr id="89" name="object 18">
            <a:extLst>
              <a:ext uri="{FF2B5EF4-FFF2-40B4-BE49-F238E27FC236}">
                <a16:creationId xmlns:a16="http://schemas.microsoft.com/office/drawing/2014/main" id="{50401D8E-C791-4C49-8B3C-B913DC3DEE73}"/>
              </a:ext>
            </a:extLst>
          </p:cNvPr>
          <p:cNvGrpSpPr/>
          <p:nvPr userDrawn="1"/>
        </p:nvGrpSpPr>
        <p:grpSpPr>
          <a:xfrm>
            <a:off x="2262487" y="430514"/>
            <a:ext cx="272329" cy="115942"/>
            <a:chOff x="3729804" y="709719"/>
            <a:chExt cx="448945" cy="191135"/>
          </a:xfrm>
        </p:grpSpPr>
        <p:pic>
          <p:nvPicPr>
            <p:cNvPr id="91" name="object 19">
              <a:extLst>
                <a:ext uri="{FF2B5EF4-FFF2-40B4-BE49-F238E27FC236}">
                  <a16:creationId xmlns:a16="http://schemas.microsoft.com/office/drawing/2014/main" id="{B3298714-2448-4D59-B0EE-087776659997}"/>
                </a:ext>
              </a:extLst>
            </p:cNvPr>
            <p:cNvPicPr/>
            <p:nvPr/>
          </p:nvPicPr>
          <p:blipFill>
            <a:blip r:embed="rId12" cstate="print"/>
            <a:stretch>
              <a:fillRect/>
            </a:stretch>
          </p:blipFill>
          <p:spPr>
            <a:xfrm>
              <a:off x="3729804" y="709719"/>
              <a:ext cx="182319" cy="190915"/>
            </a:xfrm>
            <a:prstGeom prst="rect">
              <a:avLst/>
            </a:prstGeom>
          </p:spPr>
        </p:pic>
        <p:pic>
          <p:nvPicPr>
            <p:cNvPr id="92" name="object 20">
              <a:extLst>
                <a:ext uri="{FF2B5EF4-FFF2-40B4-BE49-F238E27FC236}">
                  <a16:creationId xmlns:a16="http://schemas.microsoft.com/office/drawing/2014/main" id="{A37949F5-CCC1-4CF9-90F9-E54CF2E54EB8}"/>
                </a:ext>
              </a:extLst>
            </p:cNvPr>
            <p:cNvPicPr/>
            <p:nvPr/>
          </p:nvPicPr>
          <p:blipFill>
            <a:blip r:embed="rId13" cstate="print"/>
            <a:stretch>
              <a:fillRect/>
            </a:stretch>
          </p:blipFill>
          <p:spPr>
            <a:xfrm>
              <a:off x="4102393" y="761749"/>
              <a:ext cx="75861" cy="137273"/>
            </a:xfrm>
            <a:prstGeom prst="rect">
              <a:avLst/>
            </a:prstGeom>
          </p:spPr>
        </p:pic>
        <p:pic>
          <p:nvPicPr>
            <p:cNvPr id="93" name="object 21">
              <a:extLst>
                <a:ext uri="{FF2B5EF4-FFF2-40B4-BE49-F238E27FC236}">
                  <a16:creationId xmlns:a16="http://schemas.microsoft.com/office/drawing/2014/main" id="{8A177568-5226-48A0-AF3C-79F53BD88CB8}"/>
                </a:ext>
              </a:extLst>
            </p:cNvPr>
            <p:cNvPicPr/>
            <p:nvPr/>
          </p:nvPicPr>
          <p:blipFill>
            <a:blip r:embed="rId14" cstate="print"/>
            <a:stretch>
              <a:fillRect/>
            </a:stretch>
          </p:blipFill>
          <p:spPr>
            <a:xfrm>
              <a:off x="3942042" y="761749"/>
              <a:ext cx="125200" cy="138885"/>
            </a:xfrm>
            <a:prstGeom prst="rect">
              <a:avLst/>
            </a:prstGeom>
          </p:spPr>
        </p:pic>
      </p:grpSp>
      <p:grpSp>
        <p:nvGrpSpPr>
          <p:cNvPr id="94" name="object 22">
            <a:extLst>
              <a:ext uri="{FF2B5EF4-FFF2-40B4-BE49-F238E27FC236}">
                <a16:creationId xmlns:a16="http://schemas.microsoft.com/office/drawing/2014/main" id="{776E71CB-C952-4E29-8655-C596F57E2A2C}"/>
              </a:ext>
            </a:extLst>
          </p:cNvPr>
          <p:cNvGrpSpPr/>
          <p:nvPr userDrawn="1"/>
        </p:nvGrpSpPr>
        <p:grpSpPr>
          <a:xfrm>
            <a:off x="2592412" y="431490"/>
            <a:ext cx="469930" cy="115171"/>
            <a:chOff x="4273700" y="711327"/>
            <a:chExt cx="774700" cy="189865"/>
          </a:xfrm>
        </p:grpSpPr>
        <p:pic>
          <p:nvPicPr>
            <p:cNvPr id="95" name="object 23">
              <a:extLst>
                <a:ext uri="{FF2B5EF4-FFF2-40B4-BE49-F238E27FC236}">
                  <a16:creationId xmlns:a16="http://schemas.microsoft.com/office/drawing/2014/main" id="{0F6A0523-CD21-4798-8719-DE7A2E8E140D}"/>
                </a:ext>
              </a:extLst>
            </p:cNvPr>
            <p:cNvPicPr/>
            <p:nvPr/>
          </p:nvPicPr>
          <p:blipFill>
            <a:blip r:embed="rId15" cstate="print"/>
            <a:stretch>
              <a:fillRect/>
            </a:stretch>
          </p:blipFill>
          <p:spPr>
            <a:xfrm>
              <a:off x="4273700" y="711327"/>
              <a:ext cx="260521" cy="189308"/>
            </a:xfrm>
            <a:prstGeom prst="rect">
              <a:avLst/>
            </a:prstGeom>
          </p:spPr>
        </p:pic>
        <p:pic>
          <p:nvPicPr>
            <p:cNvPr id="96" name="object 24">
              <a:extLst>
                <a:ext uri="{FF2B5EF4-FFF2-40B4-BE49-F238E27FC236}">
                  <a16:creationId xmlns:a16="http://schemas.microsoft.com/office/drawing/2014/main" id="{5B076034-1709-47FE-908E-93DEA8A38659}"/>
                </a:ext>
              </a:extLst>
            </p:cNvPr>
            <p:cNvPicPr/>
            <p:nvPr/>
          </p:nvPicPr>
          <p:blipFill>
            <a:blip r:embed="rId16" cstate="print"/>
            <a:stretch>
              <a:fillRect/>
            </a:stretch>
          </p:blipFill>
          <p:spPr>
            <a:xfrm>
              <a:off x="4554165" y="723395"/>
              <a:ext cx="232971" cy="177239"/>
            </a:xfrm>
            <a:prstGeom prst="rect">
              <a:avLst/>
            </a:prstGeom>
          </p:spPr>
        </p:pic>
        <p:pic>
          <p:nvPicPr>
            <p:cNvPr id="97" name="object 25">
              <a:extLst>
                <a:ext uri="{FF2B5EF4-FFF2-40B4-BE49-F238E27FC236}">
                  <a16:creationId xmlns:a16="http://schemas.microsoft.com/office/drawing/2014/main" id="{B68F240E-D9A1-4B96-947E-5BD17AA883AB}"/>
                </a:ext>
              </a:extLst>
            </p:cNvPr>
            <p:cNvPicPr/>
            <p:nvPr/>
          </p:nvPicPr>
          <p:blipFill>
            <a:blip r:embed="rId17" cstate="print"/>
            <a:stretch>
              <a:fillRect/>
            </a:stretch>
          </p:blipFill>
          <p:spPr>
            <a:xfrm>
              <a:off x="4822304" y="760133"/>
              <a:ext cx="225970" cy="140498"/>
            </a:xfrm>
            <a:prstGeom prst="rect">
              <a:avLst/>
            </a:prstGeom>
          </p:spPr>
        </p:pic>
      </p:grpSp>
      <p:sp>
        <p:nvSpPr>
          <p:cNvPr id="98" name="object 26">
            <a:extLst>
              <a:ext uri="{FF2B5EF4-FFF2-40B4-BE49-F238E27FC236}">
                <a16:creationId xmlns:a16="http://schemas.microsoft.com/office/drawing/2014/main" id="{3F9286BF-4766-4BB2-8F3B-A645B87E25C3}"/>
              </a:ext>
            </a:extLst>
          </p:cNvPr>
          <p:cNvSpPr/>
          <p:nvPr userDrawn="1"/>
        </p:nvSpPr>
        <p:spPr>
          <a:xfrm>
            <a:off x="1587572" y="649055"/>
            <a:ext cx="576627" cy="276180"/>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FFFFFF"/>
          </a:solidFill>
        </p:spPr>
        <p:txBody>
          <a:bodyPr wrap="square" lIns="0" tIns="0" rIns="0" bIns="0" rtlCol="0"/>
          <a:lstStyle/>
          <a:p>
            <a:endParaRPr/>
          </a:p>
        </p:txBody>
      </p:sp>
      <p:sp>
        <p:nvSpPr>
          <p:cNvPr id="99" name="object 27">
            <a:extLst>
              <a:ext uri="{FF2B5EF4-FFF2-40B4-BE49-F238E27FC236}">
                <a16:creationId xmlns:a16="http://schemas.microsoft.com/office/drawing/2014/main" id="{1D8D9C32-FC3F-49D5-B50C-FA884E4561BE}"/>
              </a:ext>
            </a:extLst>
          </p:cNvPr>
          <p:cNvSpPr/>
          <p:nvPr userDrawn="1"/>
        </p:nvSpPr>
        <p:spPr>
          <a:xfrm>
            <a:off x="2203034" y="649446"/>
            <a:ext cx="42371" cy="273484"/>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FFFFFF"/>
          </a:solidFill>
        </p:spPr>
        <p:txBody>
          <a:bodyPr wrap="square" lIns="0" tIns="0" rIns="0" bIns="0" rtlCol="0"/>
          <a:lstStyle/>
          <a:p>
            <a:endParaRPr/>
          </a:p>
        </p:txBody>
      </p:sp>
      <p:sp>
        <p:nvSpPr>
          <p:cNvPr id="100" name="object 28">
            <a:extLst>
              <a:ext uri="{FF2B5EF4-FFF2-40B4-BE49-F238E27FC236}">
                <a16:creationId xmlns:a16="http://schemas.microsoft.com/office/drawing/2014/main" id="{7FE315DB-0787-4EF4-B828-371080760250}"/>
              </a:ext>
            </a:extLst>
          </p:cNvPr>
          <p:cNvSpPr/>
          <p:nvPr userDrawn="1"/>
        </p:nvSpPr>
        <p:spPr>
          <a:xfrm>
            <a:off x="2292764" y="649446"/>
            <a:ext cx="42371" cy="273484"/>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FFFFFF"/>
          </a:solidFill>
        </p:spPr>
        <p:txBody>
          <a:bodyPr wrap="square" lIns="0" tIns="0" rIns="0" bIns="0" rtlCol="0"/>
          <a:lstStyle/>
          <a:p>
            <a:endParaRPr/>
          </a:p>
        </p:txBody>
      </p:sp>
      <p:sp>
        <p:nvSpPr>
          <p:cNvPr id="101" name="object 29">
            <a:extLst>
              <a:ext uri="{FF2B5EF4-FFF2-40B4-BE49-F238E27FC236}">
                <a16:creationId xmlns:a16="http://schemas.microsoft.com/office/drawing/2014/main" id="{33D27794-C48D-434D-8626-20877C5D6E94}"/>
              </a:ext>
            </a:extLst>
          </p:cNvPr>
          <p:cNvSpPr/>
          <p:nvPr userDrawn="1"/>
        </p:nvSpPr>
        <p:spPr>
          <a:xfrm>
            <a:off x="2382493" y="649445"/>
            <a:ext cx="201454" cy="275795"/>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FFFFFF"/>
          </a:solidFill>
        </p:spPr>
        <p:txBody>
          <a:bodyPr wrap="square" lIns="0" tIns="0" rIns="0" bIns="0" rtlCol="0"/>
          <a:lstStyle/>
          <a:p>
            <a:endParaRPr/>
          </a:p>
        </p:txBody>
      </p:sp>
      <p:sp>
        <p:nvSpPr>
          <p:cNvPr id="102" name="object 30">
            <a:extLst>
              <a:ext uri="{FF2B5EF4-FFF2-40B4-BE49-F238E27FC236}">
                <a16:creationId xmlns:a16="http://schemas.microsoft.com/office/drawing/2014/main" id="{2B91C41E-FD4D-45D0-8171-31C5E0C9719D}"/>
              </a:ext>
            </a:extLst>
          </p:cNvPr>
          <p:cNvSpPr/>
          <p:nvPr userDrawn="1"/>
        </p:nvSpPr>
        <p:spPr>
          <a:xfrm>
            <a:off x="2613565" y="720475"/>
            <a:ext cx="196061" cy="20453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FFFFFF"/>
          </a:solidFill>
        </p:spPr>
        <p:txBody>
          <a:bodyPr wrap="square" lIns="0" tIns="0" rIns="0" bIns="0" rtlCol="0"/>
          <a:lstStyle/>
          <a:p>
            <a:endParaRPr/>
          </a:p>
        </p:txBody>
      </p:sp>
      <p:sp>
        <p:nvSpPr>
          <p:cNvPr id="103" name="object 31">
            <a:extLst>
              <a:ext uri="{FF2B5EF4-FFF2-40B4-BE49-F238E27FC236}">
                <a16:creationId xmlns:a16="http://schemas.microsoft.com/office/drawing/2014/main" id="{64EC7A5F-B14C-4278-B8C5-577486D34F55}"/>
              </a:ext>
            </a:extLst>
          </p:cNvPr>
          <p:cNvSpPr/>
          <p:nvPr userDrawn="1"/>
        </p:nvSpPr>
        <p:spPr>
          <a:xfrm>
            <a:off x="2843071" y="642796"/>
            <a:ext cx="51615" cy="280032"/>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FFFFFF"/>
          </a:solidFill>
        </p:spPr>
        <p:txBody>
          <a:bodyPr wrap="square" lIns="0" tIns="0" rIns="0" bIns="0" rtlCol="0"/>
          <a:lstStyle/>
          <a:p>
            <a:endParaRPr/>
          </a:p>
        </p:txBody>
      </p:sp>
      <p:sp>
        <p:nvSpPr>
          <p:cNvPr id="104" name="object 32">
            <a:extLst>
              <a:ext uri="{FF2B5EF4-FFF2-40B4-BE49-F238E27FC236}">
                <a16:creationId xmlns:a16="http://schemas.microsoft.com/office/drawing/2014/main" id="{08716CE3-AFD0-46C6-AEAA-163698BD5658}"/>
              </a:ext>
            </a:extLst>
          </p:cNvPr>
          <p:cNvSpPr/>
          <p:nvPr userDrawn="1"/>
        </p:nvSpPr>
        <p:spPr>
          <a:xfrm>
            <a:off x="2937992" y="720478"/>
            <a:ext cx="186046" cy="202224"/>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FFFFFF"/>
          </a:solidFill>
        </p:spPr>
        <p:txBody>
          <a:bodyPr wrap="square" lIns="0" tIns="0" rIns="0" bIns="0" rtlCol="0"/>
          <a:lstStyle/>
          <a:p>
            <a:endParaRPr/>
          </a:p>
        </p:txBody>
      </p:sp>
      <p:sp>
        <p:nvSpPr>
          <p:cNvPr id="105" name="object 33">
            <a:extLst>
              <a:ext uri="{FF2B5EF4-FFF2-40B4-BE49-F238E27FC236}">
                <a16:creationId xmlns:a16="http://schemas.microsoft.com/office/drawing/2014/main" id="{E6CD6ABB-4848-41FB-904B-974AA3B270FD}"/>
              </a:ext>
            </a:extLst>
          </p:cNvPr>
          <p:cNvSpPr/>
          <p:nvPr userDrawn="1"/>
        </p:nvSpPr>
        <p:spPr>
          <a:xfrm>
            <a:off x="3159850" y="720473"/>
            <a:ext cx="201454" cy="282729"/>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FFFFFF"/>
          </a:solidFill>
        </p:spPr>
        <p:txBody>
          <a:bodyPr wrap="square" lIns="0" tIns="0" rIns="0" bIns="0" rtlCol="0"/>
          <a:lstStyle/>
          <a:p>
            <a:endParaRPr/>
          </a:p>
        </p:txBody>
      </p:sp>
      <p:sp>
        <p:nvSpPr>
          <p:cNvPr id="106" name="object 34">
            <a:extLst>
              <a:ext uri="{FF2B5EF4-FFF2-40B4-BE49-F238E27FC236}">
                <a16:creationId xmlns:a16="http://schemas.microsoft.com/office/drawing/2014/main" id="{C783B425-2556-45A2-8567-D84EDCA153E9}"/>
              </a:ext>
            </a:extLst>
          </p:cNvPr>
          <p:cNvSpPr/>
          <p:nvPr userDrawn="1"/>
        </p:nvSpPr>
        <p:spPr>
          <a:xfrm>
            <a:off x="391598" y="209902"/>
            <a:ext cx="934468" cy="934468"/>
          </a:xfrm>
          <a:custGeom>
            <a:avLst/>
            <a:gdLst/>
            <a:ahLst/>
            <a:cxnLst/>
            <a:rect l="l" t="t" r="r" b="b"/>
            <a:pathLst>
              <a:path w="1540510" h="1540510">
                <a:moveTo>
                  <a:pt x="604964" y="770166"/>
                </a:moveTo>
                <a:lnTo>
                  <a:pt x="553377" y="732751"/>
                </a:lnTo>
                <a:lnTo>
                  <a:pt x="509066" y="712597"/>
                </a:lnTo>
                <a:lnTo>
                  <a:pt x="462305" y="692543"/>
                </a:lnTo>
                <a:lnTo>
                  <a:pt x="414185" y="672973"/>
                </a:lnTo>
                <a:lnTo>
                  <a:pt x="365760" y="654253"/>
                </a:lnTo>
                <a:lnTo>
                  <a:pt x="318109" y="636778"/>
                </a:lnTo>
                <a:lnTo>
                  <a:pt x="272313" y="620928"/>
                </a:lnTo>
                <a:lnTo>
                  <a:pt x="247192" y="617626"/>
                </a:lnTo>
                <a:lnTo>
                  <a:pt x="234696" y="619620"/>
                </a:lnTo>
                <a:lnTo>
                  <a:pt x="176695" y="647280"/>
                </a:lnTo>
                <a:lnTo>
                  <a:pt x="130962" y="672909"/>
                </a:lnTo>
                <a:lnTo>
                  <a:pt x="86728" y="699947"/>
                </a:lnTo>
                <a:lnTo>
                  <a:pt x="45250" y="727456"/>
                </a:lnTo>
                <a:lnTo>
                  <a:pt x="7797" y="754481"/>
                </a:lnTo>
                <a:lnTo>
                  <a:pt x="0" y="770166"/>
                </a:lnTo>
                <a:lnTo>
                  <a:pt x="1943" y="778725"/>
                </a:lnTo>
                <a:lnTo>
                  <a:pt x="45250" y="812876"/>
                </a:lnTo>
                <a:lnTo>
                  <a:pt x="86728" y="840371"/>
                </a:lnTo>
                <a:lnTo>
                  <a:pt x="130962" y="867397"/>
                </a:lnTo>
                <a:lnTo>
                  <a:pt x="176695" y="893025"/>
                </a:lnTo>
                <a:lnTo>
                  <a:pt x="222669" y="916305"/>
                </a:lnTo>
                <a:lnTo>
                  <a:pt x="247192" y="922693"/>
                </a:lnTo>
                <a:lnTo>
                  <a:pt x="259854" y="922274"/>
                </a:lnTo>
                <a:lnTo>
                  <a:pt x="318122" y="903541"/>
                </a:lnTo>
                <a:lnTo>
                  <a:pt x="365760" y="886066"/>
                </a:lnTo>
                <a:lnTo>
                  <a:pt x="414185" y="867346"/>
                </a:lnTo>
                <a:lnTo>
                  <a:pt x="462318" y="847775"/>
                </a:lnTo>
                <a:lnTo>
                  <a:pt x="509066" y="827735"/>
                </a:lnTo>
                <a:lnTo>
                  <a:pt x="553377" y="807580"/>
                </a:lnTo>
                <a:lnTo>
                  <a:pt x="594169" y="787717"/>
                </a:lnTo>
                <a:lnTo>
                  <a:pt x="604964" y="770166"/>
                </a:lnTo>
                <a:close/>
              </a:path>
              <a:path w="1540510" h="1540510">
                <a:moveTo>
                  <a:pt x="658520" y="644359"/>
                </a:moveTo>
                <a:lnTo>
                  <a:pt x="643331" y="590423"/>
                </a:lnTo>
                <a:lnTo>
                  <a:pt x="626249" y="544842"/>
                </a:lnTo>
                <a:lnTo>
                  <a:pt x="607364" y="497598"/>
                </a:lnTo>
                <a:lnTo>
                  <a:pt x="587171" y="449719"/>
                </a:lnTo>
                <a:lnTo>
                  <a:pt x="566166" y="402247"/>
                </a:lnTo>
                <a:lnTo>
                  <a:pt x="544830" y="356196"/>
                </a:lnTo>
                <a:lnTo>
                  <a:pt x="523659" y="312610"/>
                </a:lnTo>
                <a:lnTo>
                  <a:pt x="486371" y="279679"/>
                </a:lnTo>
                <a:lnTo>
                  <a:pt x="437400" y="263626"/>
                </a:lnTo>
                <a:lnTo>
                  <a:pt x="386943" y="249415"/>
                </a:lnTo>
                <a:lnTo>
                  <a:pt x="336550" y="237248"/>
                </a:lnTo>
                <a:lnTo>
                  <a:pt x="287769" y="227380"/>
                </a:lnTo>
                <a:lnTo>
                  <a:pt x="242176" y="220014"/>
                </a:lnTo>
                <a:lnTo>
                  <a:pt x="233006" y="220903"/>
                </a:lnTo>
                <a:lnTo>
                  <a:pt x="225564" y="225577"/>
                </a:lnTo>
                <a:lnTo>
                  <a:pt x="220891" y="233019"/>
                </a:lnTo>
                <a:lnTo>
                  <a:pt x="220002" y="242189"/>
                </a:lnTo>
                <a:lnTo>
                  <a:pt x="227380" y="287782"/>
                </a:lnTo>
                <a:lnTo>
                  <a:pt x="237261" y="336550"/>
                </a:lnTo>
                <a:lnTo>
                  <a:pt x="249428" y="386930"/>
                </a:lnTo>
                <a:lnTo>
                  <a:pt x="263652" y="437388"/>
                </a:lnTo>
                <a:lnTo>
                  <a:pt x="279692" y="486359"/>
                </a:lnTo>
                <a:lnTo>
                  <a:pt x="312610" y="523659"/>
                </a:lnTo>
                <a:lnTo>
                  <a:pt x="356209" y="544830"/>
                </a:lnTo>
                <a:lnTo>
                  <a:pt x="402259" y="566166"/>
                </a:lnTo>
                <a:lnTo>
                  <a:pt x="449732" y="587171"/>
                </a:lnTo>
                <a:lnTo>
                  <a:pt x="497598" y="607364"/>
                </a:lnTo>
                <a:lnTo>
                  <a:pt x="544830" y="626249"/>
                </a:lnTo>
                <a:lnTo>
                  <a:pt x="590410" y="643343"/>
                </a:lnTo>
                <a:lnTo>
                  <a:pt x="633310" y="658139"/>
                </a:lnTo>
                <a:lnTo>
                  <a:pt x="644347" y="658533"/>
                </a:lnTo>
                <a:lnTo>
                  <a:pt x="653338" y="653351"/>
                </a:lnTo>
                <a:lnTo>
                  <a:pt x="658520" y="644359"/>
                </a:lnTo>
                <a:close/>
              </a:path>
              <a:path w="1540510" h="1540510">
                <a:moveTo>
                  <a:pt x="658533" y="895972"/>
                </a:moveTo>
                <a:lnTo>
                  <a:pt x="653351" y="886980"/>
                </a:lnTo>
                <a:lnTo>
                  <a:pt x="644359" y="881799"/>
                </a:lnTo>
                <a:lnTo>
                  <a:pt x="633310" y="882192"/>
                </a:lnTo>
                <a:lnTo>
                  <a:pt x="590423" y="897001"/>
                </a:lnTo>
                <a:lnTo>
                  <a:pt x="544842" y="914082"/>
                </a:lnTo>
                <a:lnTo>
                  <a:pt x="497598" y="932967"/>
                </a:lnTo>
                <a:lnTo>
                  <a:pt x="449719" y="953160"/>
                </a:lnTo>
                <a:lnTo>
                  <a:pt x="402247" y="974166"/>
                </a:lnTo>
                <a:lnTo>
                  <a:pt x="356196" y="995502"/>
                </a:lnTo>
                <a:lnTo>
                  <a:pt x="312610" y="1016673"/>
                </a:lnTo>
                <a:lnTo>
                  <a:pt x="279679" y="1053960"/>
                </a:lnTo>
                <a:lnTo>
                  <a:pt x="263626" y="1102931"/>
                </a:lnTo>
                <a:lnTo>
                  <a:pt x="249415" y="1153388"/>
                </a:lnTo>
                <a:lnTo>
                  <a:pt x="237248" y="1203782"/>
                </a:lnTo>
                <a:lnTo>
                  <a:pt x="227380" y="1252562"/>
                </a:lnTo>
                <a:lnTo>
                  <a:pt x="220014" y="1298155"/>
                </a:lnTo>
                <a:lnTo>
                  <a:pt x="220903" y="1307325"/>
                </a:lnTo>
                <a:lnTo>
                  <a:pt x="225577" y="1314754"/>
                </a:lnTo>
                <a:lnTo>
                  <a:pt x="233006" y="1319441"/>
                </a:lnTo>
                <a:lnTo>
                  <a:pt x="242176" y="1320330"/>
                </a:lnTo>
                <a:lnTo>
                  <a:pt x="287769" y="1312951"/>
                </a:lnTo>
                <a:lnTo>
                  <a:pt x="336537" y="1303070"/>
                </a:lnTo>
                <a:lnTo>
                  <a:pt x="386930" y="1290904"/>
                </a:lnTo>
                <a:lnTo>
                  <a:pt x="437388" y="1276692"/>
                </a:lnTo>
                <a:lnTo>
                  <a:pt x="486359" y="1260640"/>
                </a:lnTo>
                <a:lnTo>
                  <a:pt x="523659" y="1227709"/>
                </a:lnTo>
                <a:lnTo>
                  <a:pt x="544830" y="1184122"/>
                </a:lnTo>
                <a:lnTo>
                  <a:pt x="566166" y="1138072"/>
                </a:lnTo>
                <a:lnTo>
                  <a:pt x="587171" y="1090599"/>
                </a:lnTo>
                <a:lnTo>
                  <a:pt x="607364" y="1042733"/>
                </a:lnTo>
                <a:lnTo>
                  <a:pt x="626249" y="995489"/>
                </a:lnTo>
                <a:lnTo>
                  <a:pt x="643343" y="949909"/>
                </a:lnTo>
                <a:lnTo>
                  <a:pt x="658139" y="907021"/>
                </a:lnTo>
                <a:lnTo>
                  <a:pt x="658533" y="895972"/>
                </a:lnTo>
                <a:close/>
              </a:path>
              <a:path w="1540510" h="1540510">
                <a:moveTo>
                  <a:pt x="922693" y="1293126"/>
                </a:moveTo>
                <a:lnTo>
                  <a:pt x="903541" y="1222197"/>
                </a:lnTo>
                <a:lnTo>
                  <a:pt x="886066" y="1174559"/>
                </a:lnTo>
                <a:lnTo>
                  <a:pt x="867359" y="1126134"/>
                </a:lnTo>
                <a:lnTo>
                  <a:pt x="847788" y="1078014"/>
                </a:lnTo>
                <a:lnTo>
                  <a:pt x="827735" y="1031252"/>
                </a:lnTo>
                <a:lnTo>
                  <a:pt x="807593" y="986942"/>
                </a:lnTo>
                <a:lnTo>
                  <a:pt x="787730" y="946150"/>
                </a:lnTo>
                <a:lnTo>
                  <a:pt x="770178" y="935355"/>
                </a:lnTo>
                <a:lnTo>
                  <a:pt x="760158" y="938060"/>
                </a:lnTo>
                <a:lnTo>
                  <a:pt x="732751" y="986942"/>
                </a:lnTo>
                <a:lnTo>
                  <a:pt x="712597" y="1031252"/>
                </a:lnTo>
                <a:lnTo>
                  <a:pt x="692543" y="1078014"/>
                </a:lnTo>
                <a:lnTo>
                  <a:pt x="672973" y="1126147"/>
                </a:lnTo>
                <a:lnTo>
                  <a:pt x="654265" y="1174572"/>
                </a:lnTo>
                <a:lnTo>
                  <a:pt x="636790" y="1222209"/>
                </a:lnTo>
                <a:lnTo>
                  <a:pt x="620928" y="1268006"/>
                </a:lnTo>
                <a:lnTo>
                  <a:pt x="617626" y="1293126"/>
                </a:lnTo>
                <a:lnTo>
                  <a:pt x="619633" y="1305636"/>
                </a:lnTo>
                <a:lnTo>
                  <a:pt x="647293" y="1363637"/>
                </a:lnTo>
                <a:lnTo>
                  <a:pt x="672922" y="1409369"/>
                </a:lnTo>
                <a:lnTo>
                  <a:pt x="699960" y="1453603"/>
                </a:lnTo>
                <a:lnTo>
                  <a:pt x="727468" y="1495069"/>
                </a:lnTo>
                <a:lnTo>
                  <a:pt x="754507" y="1532521"/>
                </a:lnTo>
                <a:lnTo>
                  <a:pt x="770178" y="1540332"/>
                </a:lnTo>
                <a:lnTo>
                  <a:pt x="778738" y="1538376"/>
                </a:lnTo>
                <a:lnTo>
                  <a:pt x="812876" y="1495069"/>
                </a:lnTo>
                <a:lnTo>
                  <a:pt x="840371" y="1453603"/>
                </a:lnTo>
                <a:lnTo>
                  <a:pt x="867397" y="1409369"/>
                </a:lnTo>
                <a:lnTo>
                  <a:pt x="893025" y="1363637"/>
                </a:lnTo>
                <a:lnTo>
                  <a:pt x="916305" y="1317663"/>
                </a:lnTo>
                <a:lnTo>
                  <a:pt x="922693" y="1293126"/>
                </a:lnTo>
                <a:close/>
              </a:path>
              <a:path w="1540510" h="1540510">
                <a:moveTo>
                  <a:pt x="922705" y="247192"/>
                </a:moveTo>
                <a:lnTo>
                  <a:pt x="893038" y="176695"/>
                </a:lnTo>
                <a:lnTo>
                  <a:pt x="867410" y="130962"/>
                </a:lnTo>
                <a:lnTo>
                  <a:pt x="840371" y="86728"/>
                </a:lnTo>
                <a:lnTo>
                  <a:pt x="812863" y="45250"/>
                </a:lnTo>
                <a:lnTo>
                  <a:pt x="785837" y="7797"/>
                </a:lnTo>
                <a:lnTo>
                  <a:pt x="770153" y="0"/>
                </a:lnTo>
                <a:lnTo>
                  <a:pt x="761593" y="1955"/>
                </a:lnTo>
                <a:lnTo>
                  <a:pt x="727456" y="45250"/>
                </a:lnTo>
                <a:lnTo>
                  <a:pt x="699960" y="86728"/>
                </a:lnTo>
                <a:lnTo>
                  <a:pt x="672934" y="130962"/>
                </a:lnTo>
                <a:lnTo>
                  <a:pt x="647306" y="176695"/>
                </a:lnTo>
                <a:lnTo>
                  <a:pt x="624027" y="222656"/>
                </a:lnTo>
                <a:lnTo>
                  <a:pt x="617639" y="247205"/>
                </a:lnTo>
                <a:lnTo>
                  <a:pt x="618058" y="259854"/>
                </a:lnTo>
                <a:lnTo>
                  <a:pt x="636790" y="318122"/>
                </a:lnTo>
                <a:lnTo>
                  <a:pt x="654265" y="365760"/>
                </a:lnTo>
                <a:lnTo>
                  <a:pt x="672973" y="414185"/>
                </a:lnTo>
                <a:lnTo>
                  <a:pt x="692543" y="462318"/>
                </a:lnTo>
                <a:lnTo>
                  <a:pt x="712597" y="509079"/>
                </a:lnTo>
                <a:lnTo>
                  <a:pt x="732739" y="553389"/>
                </a:lnTo>
                <a:lnTo>
                  <a:pt x="752602" y="594182"/>
                </a:lnTo>
                <a:lnTo>
                  <a:pt x="770153" y="604964"/>
                </a:lnTo>
                <a:lnTo>
                  <a:pt x="780186" y="602272"/>
                </a:lnTo>
                <a:lnTo>
                  <a:pt x="807580" y="553389"/>
                </a:lnTo>
                <a:lnTo>
                  <a:pt x="827735" y="509066"/>
                </a:lnTo>
                <a:lnTo>
                  <a:pt x="847788" y="462318"/>
                </a:lnTo>
                <a:lnTo>
                  <a:pt x="867359" y="414185"/>
                </a:lnTo>
                <a:lnTo>
                  <a:pt x="886066" y="365760"/>
                </a:lnTo>
                <a:lnTo>
                  <a:pt x="903541" y="318109"/>
                </a:lnTo>
                <a:lnTo>
                  <a:pt x="919403" y="272313"/>
                </a:lnTo>
                <a:lnTo>
                  <a:pt x="922705" y="247192"/>
                </a:lnTo>
                <a:close/>
              </a:path>
              <a:path w="1540510" h="1540510">
                <a:moveTo>
                  <a:pt x="1320304" y="242163"/>
                </a:moveTo>
                <a:lnTo>
                  <a:pt x="1319415" y="232994"/>
                </a:lnTo>
                <a:lnTo>
                  <a:pt x="1314742" y="225552"/>
                </a:lnTo>
                <a:lnTo>
                  <a:pt x="1307312" y="220878"/>
                </a:lnTo>
                <a:lnTo>
                  <a:pt x="1298143" y="220002"/>
                </a:lnTo>
                <a:lnTo>
                  <a:pt x="1252550" y="227368"/>
                </a:lnTo>
                <a:lnTo>
                  <a:pt x="1203782" y="237248"/>
                </a:lnTo>
                <a:lnTo>
                  <a:pt x="1153388" y="249415"/>
                </a:lnTo>
                <a:lnTo>
                  <a:pt x="1102931" y="263639"/>
                </a:lnTo>
                <a:lnTo>
                  <a:pt x="1053960" y="279666"/>
                </a:lnTo>
                <a:lnTo>
                  <a:pt x="1016660" y="312597"/>
                </a:lnTo>
                <a:lnTo>
                  <a:pt x="995489" y="356196"/>
                </a:lnTo>
                <a:lnTo>
                  <a:pt x="974153" y="402247"/>
                </a:lnTo>
                <a:lnTo>
                  <a:pt x="953147" y="449719"/>
                </a:lnTo>
                <a:lnTo>
                  <a:pt x="932954" y="497586"/>
                </a:lnTo>
                <a:lnTo>
                  <a:pt x="914069" y="544830"/>
                </a:lnTo>
                <a:lnTo>
                  <a:pt x="896988" y="590410"/>
                </a:lnTo>
                <a:lnTo>
                  <a:pt x="882180" y="633298"/>
                </a:lnTo>
                <a:lnTo>
                  <a:pt x="881799" y="644347"/>
                </a:lnTo>
                <a:lnTo>
                  <a:pt x="886968" y="653338"/>
                </a:lnTo>
                <a:lnTo>
                  <a:pt x="895959" y="658507"/>
                </a:lnTo>
                <a:lnTo>
                  <a:pt x="907008" y="658126"/>
                </a:lnTo>
                <a:lnTo>
                  <a:pt x="949896" y="643318"/>
                </a:lnTo>
                <a:lnTo>
                  <a:pt x="995489" y="626237"/>
                </a:lnTo>
                <a:lnTo>
                  <a:pt x="1042720" y="607352"/>
                </a:lnTo>
                <a:lnTo>
                  <a:pt x="1090599" y="587159"/>
                </a:lnTo>
                <a:lnTo>
                  <a:pt x="1138072" y="566153"/>
                </a:lnTo>
                <a:lnTo>
                  <a:pt x="1184122" y="544817"/>
                </a:lnTo>
                <a:lnTo>
                  <a:pt x="1227721" y="523659"/>
                </a:lnTo>
                <a:lnTo>
                  <a:pt x="1260640" y="486359"/>
                </a:lnTo>
                <a:lnTo>
                  <a:pt x="1276692" y="437388"/>
                </a:lnTo>
                <a:lnTo>
                  <a:pt x="1290904" y="386930"/>
                </a:lnTo>
                <a:lnTo>
                  <a:pt x="1303070" y="336537"/>
                </a:lnTo>
                <a:lnTo>
                  <a:pt x="1312938" y="287769"/>
                </a:lnTo>
                <a:lnTo>
                  <a:pt x="1320304" y="242163"/>
                </a:lnTo>
                <a:close/>
              </a:path>
              <a:path w="1540510" h="1540510">
                <a:moveTo>
                  <a:pt x="1320317" y="1298143"/>
                </a:moveTo>
                <a:lnTo>
                  <a:pt x="1312951" y="1252550"/>
                </a:lnTo>
                <a:lnTo>
                  <a:pt x="1303070" y="1203782"/>
                </a:lnTo>
                <a:lnTo>
                  <a:pt x="1290904" y="1153388"/>
                </a:lnTo>
                <a:lnTo>
                  <a:pt x="1276692" y="1102931"/>
                </a:lnTo>
                <a:lnTo>
                  <a:pt x="1260652" y="1053973"/>
                </a:lnTo>
                <a:lnTo>
                  <a:pt x="1227721" y="1016660"/>
                </a:lnTo>
                <a:lnTo>
                  <a:pt x="1184122" y="995489"/>
                </a:lnTo>
                <a:lnTo>
                  <a:pt x="1138072" y="974153"/>
                </a:lnTo>
                <a:lnTo>
                  <a:pt x="1090599" y="953147"/>
                </a:lnTo>
                <a:lnTo>
                  <a:pt x="1042733" y="932954"/>
                </a:lnTo>
                <a:lnTo>
                  <a:pt x="995489" y="914069"/>
                </a:lnTo>
                <a:lnTo>
                  <a:pt x="949921" y="896988"/>
                </a:lnTo>
                <a:lnTo>
                  <a:pt x="907021" y="882180"/>
                </a:lnTo>
                <a:lnTo>
                  <a:pt x="895985" y="881786"/>
                </a:lnTo>
                <a:lnTo>
                  <a:pt x="886993" y="886968"/>
                </a:lnTo>
                <a:lnTo>
                  <a:pt x="881811" y="895959"/>
                </a:lnTo>
                <a:lnTo>
                  <a:pt x="882205" y="907008"/>
                </a:lnTo>
                <a:lnTo>
                  <a:pt x="897001" y="949896"/>
                </a:lnTo>
                <a:lnTo>
                  <a:pt x="914082" y="995476"/>
                </a:lnTo>
                <a:lnTo>
                  <a:pt x="932967" y="1042720"/>
                </a:lnTo>
                <a:lnTo>
                  <a:pt x="953160" y="1090599"/>
                </a:lnTo>
                <a:lnTo>
                  <a:pt x="974166" y="1138072"/>
                </a:lnTo>
                <a:lnTo>
                  <a:pt x="995502" y="1184122"/>
                </a:lnTo>
                <a:lnTo>
                  <a:pt x="1016660" y="1227721"/>
                </a:lnTo>
                <a:lnTo>
                  <a:pt x="1053947" y="1260640"/>
                </a:lnTo>
                <a:lnTo>
                  <a:pt x="1102931" y="1276692"/>
                </a:lnTo>
                <a:lnTo>
                  <a:pt x="1153388" y="1290916"/>
                </a:lnTo>
                <a:lnTo>
                  <a:pt x="1203782" y="1303070"/>
                </a:lnTo>
                <a:lnTo>
                  <a:pt x="1252562" y="1312951"/>
                </a:lnTo>
                <a:lnTo>
                  <a:pt x="1298155" y="1320317"/>
                </a:lnTo>
                <a:lnTo>
                  <a:pt x="1307325" y="1319415"/>
                </a:lnTo>
                <a:lnTo>
                  <a:pt x="1314767" y="1314742"/>
                </a:lnTo>
                <a:lnTo>
                  <a:pt x="1319441" y="1307299"/>
                </a:lnTo>
                <a:lnTo>
                  <a:pt x="1320317" y="1298143"/>
                </a:lnTo>
                <a:close/>
              </a:path>
              <a:path w="1540510" h="1540510">
                <a:moveTo>
                  <a:pt x="1540332" y="770140"/>
                </a:moveTo>
                <a:lnTo>
                  <a:pt x="1495082" y="727443"/>
                </a:lnTo>
                <a:lnTo>
                  <a:pt x="1453603" y="699947"/>
                </a:lnTo>
                <a:lnTo>
                  <a:pt x="1409369" y="672922"/>
                </a:lnTo>
                <a:lnTo>
                  <a:pt x="1363637" y="647306"/>
                </a:lnTo>
                <a:lnTo>
                  <a:pt x="1317663" y="624027"/>
                </a:lnTo>
                <a:lnTo>
                  <a:pt x="1293126" y="617626"/>
                </a:lnTo>
                <a:lnTo>
                  <a:pt x="1280477" y="618045"/>
                </a:lnTo>
                <a:lnTo>
                  <a:pt x="1222209" y="636778"/>
                </a:lnTo>
                <a:lnTo>
                  <a:pt x="1174559" y="654253"/>
                </a:lnTo>
                <a:lnTo>
                  <a:pt x="1126147" y="672960"/>
                </a:lnTo>
                <a:lnTo>
                  <a:pt x="1078014" y="692531"/>
                </a:lnTo>
                <a:lnTo>
                  <a:pt x="1031265" y="712584"/>
                </a:lnTo>
                <a:lnTo>
                  <a:pt x="986955" y="732726"/>
                </a:lnTo>
                <a:lnTo>
                  <a:pt x="946162" y="752589"/>
                </a:lnTo>
                <a:lnTo>
                  <a:pt x="935367" y="770153"/>
                </a:lnTo>
                <a:lnTo>
                  <a:pt x="938060" y="780173"/>
                </a:lnTo>
                <a:lnTo>
                  <a:pt x="986955" y="807567"/>
                </a:lnTo>
                <a:lnTo>
                  <a:pt x="1031265" y="827722"/>
                </a:lnTo>
                <a:lnTo>
                  <a:pt x="1078014" y="847775"/>
                </a:lnTo>
                <a:lnTo>
                  <a:pt x="1126147" y="867346"/>
                </a:lnTo>
                <a:lnTo>
                  <a:pt x="1174572" y="886066"/>
                </a:lnTo>
                <a:lnTo>
                  <a:pt x="1222222" y="903541"/>
                </a:lnTo>
                <a:lnTo>
                  <a:pt x="1268006" y="919391"/>
                </a:lnTo>
                <a:lnTo>
                  <a:pt x="1293126" y="922693"/>
                </a:lnTo>
                <a:lnTo>
                  <a:pt x="1305636" y="920686"/>
                </a:lnTo>
                <a:lnTo>
                  <a:pt x="1363637" y="893025"/>
                </a:lnTo>
                <a:lnTo>
                  <a:pt x="1409369" y="867397"/>
                </a:lnTo>
                <a:lnTo>
                  <a:pt x="1453603" y="840359"/>
                </a:lnTo>
                <a:lnTo>
                  <a:pt x="1495082" y="812863"/>
                </a:lnTo>
                <a:lnTo>
                  <a:pt x="1532521" y="785825"/>
                </a:lnTo>
                <a:lnTo>
                  <a:pt x="1540332" y="770140"/>
                </a:lnTo>
                <a:close/>
              </a:path>
            </a:pathLst>
          </a:custGeom>
          <a:solidFill>
            <a:srgbClr val="FFFFFF"/>
          </a:solidFill>
        </p:spPr>
        <p:txBody>
          <a:bodyPr wrap="square" lIns="0" tIns="0" rIns="0" bIns="0" rtlCol="0"/>
          <a:lstStyle/>
          <a:p>
            <a:endParaRPr/>
          </a:p>
        </p:txBody>
      </p:sp>
      <p:sp>
        <p:nvSpPr>
          <p:cNvPr id="108" name="Slide Number Placeholder 4">
            <a:extLst>
              <a:ext uri="{FF2B5EF4-FFF2-40B4-BE49-F238E27FC236}">
                <a16:creationId xmlns:a16="http://schemas.microsoft.com/office/drawing/2014/main" id="{F9E39DDB-7FCC-4BCA-AA14-26BC658FCA76}"/>
              </a:ext>
            </a:extLst>
          </p:cNvPr>
          <p:cNvSpPr>
            <a:spLocks noGrp="1"/>
          </p:cNvSpPr>
          <p:nvPr>
            <p:ph type="sldNum" sz="quarter" idx="12"/>
          </p:nvPr>
        </p:nvSpPr>
        <p:spPr>
          <a:xfrm>
            <a:off x="699067" y="6296025"/>
            <a:ext cx="2482661" cy="365125"/>
          </a:xfrm>
        </p:spPr>
        <p:txBody>
          <a:bodyPr/>
          <a:lstStyle>
            <a:lvl1pPr>
              <a:defRPr>
                <a:solidFill>
                  <a:schemeClr val="bg1"/>
                </a:solidFill>
              </a:defRPr>
            </a:lvl1p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3884480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4" name="object 3">
            <a:extLst>
              <a:ext uri="{FF2B5EF4-FFF2-40B4-BE49-F238E27FC236}">
                <a16:creationId xmlns:a16="http://schemas.microsoft.com/office/drawing/2014/main" id="{08A3494C-38CB-411B-B146-7CDAF1D9734A}"/>
              </a:ext>
            </a:extLst>
          </p:cNvPr>
          <p:cNvSpPr/>
          <p:nvPr userDrawn="1"/>
        </p:nvSpPr>
        <p:spPr>
          <a:xfrm>
            <a:off x="449038"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601219"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601219"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15" name="object 3">
            <a:extLst>
              <a:ext uri="{FF2B5EF4-FFF2-40B4-BE49-F238E27FC236}">
                <a16:creationId xmlns:a16="http://schemas.microsoft.com/office/drawing/2014/main" id="{6808569D-9492-4BF8-A727-145FE7C81EEF}"/>
              </a:ext>
            </a:extLst>
          </p:cNvPr>
          <p:cNvSpPr/>
          <p:nvPr userDrawn="1"/>
        </p:nvSpPr>
        <p:spPr>
          <a:xfrm>
            <a:off x="2367034"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116" name="Content Placeholder 2">
            <a:extLst>
              <a:ext uri="{FF2B5EF4-FFF2-40B4-BE49-F238E27FC236}">
                <a16:creationId xmlns:a16="http://schemas.microsoft.com/office/drawing/2014/main" id="{AC9D9B1F-3A70-4CB6-A57E-D7EDF67288B7}"/>
              </a:ext>
            </a:extLst>
          </p:cNvPr>
          <p:cNvSpPr>
            <a:spLocks noGrp="1"/>
          </p:cNvSpPr>
          <p:nvPr>
            <p:ph idx="16"/>
          </p:nvPr>
        </p:nvSpPr>
        <p:spPr>
          <a:xfrm>
            <a:off x="2519215"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17" name="Content Placeholder 2">
            <a:extLst>
              <a:ext uri="{FF2B5EF4-FFF2-40B4-BE49-F238E27FC236}">
                <a16:creationId xmlns:a16="http://schemas.microsoft.com/office/drawing/2014/main" id="{9CD57E78-F9B5-4511-924A-CDA2E7175E2C}"/>
              </a:ext>
            </a:extLst>
          </p:cNvPr>
          <p:cNvSpPr>
            <a:spLocks noGrp="1"/>
          </p:cNvSpPr>
          <p:nvPr>
            <p:ph idx="17"/>
          </p:nvPr>
        </p:nvSpPr>
        <p:spPr>
          <a:xfrm>
            <a:off x="2519215"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18" name="object 3">
            <a:extLst>
              <a:ext uri="{FF2B5EF4-FFF2-40B4-BE49-F238E27FC236}">
                <a16:creationId xmlns:a16="http://schemas.microsoft.com/office/drawing/2014/main" id="{A2FE6113-DBCC-4B74-B4D5-67FE165E8F57}"/>
              </a:ext>
            </a:extLst>
          </p:cNvPr>
          <p:cNvSpPr/>
          <p:nvPr userDrawn="1"/>
        </p:nvSpPr>
        <p:spPr>
          <a:xfrm>
            <a:off x="4285030"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119" name="Content Placeholder 2">
            <a:extLst>
              <a:ext uri="{FF2B5EF4-FFF2-40B4-BE49-F238E27FC236}">
                <a16:creationId xmlns:a16="http://schemas.microsoft.com/office/drawing/2014/main" id="{F64AF90E-D3F9-4EA8-A6AB-1FF7B48B9484}"/>
              </a:ext>
            </a:extLst>
          </p:cNvPr>
          <p:cNvSpPr>
            <a:spLocks noGrp="1"/>
          </p:cNvSpPr>
          <p:nvPr>
            <p:ph idx="18"/>
          </p:nvPr>
        </p:nvSpPr>
        <p:spPr>
          <a:xfrm>
            <a:off x="4437211"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0" name="Content Placeholder 2">
            <a:extLst>
              <a:ext uri="{FF2B5EF4-FFF2-40B4-BE49-F238E27FC236}">
                <a16:creationId xmlns:a16="http://schemas.microsoft.com/office/drawing/2014/main" id="{32AB9437-84E4-42EA-9A8E-0F1F48E550B8}"/>
              </a:ext>
            </a:extLst>
          </p:cNvPr>
          <p:cNvSpPr>
            <a:spLocks noGrp="1"/>
          </p:cNvSpPr>
          <p:nvPr>
            <p:ph idx="19"/>
          </p:nvPr>
        </p:nvSpPr>
        <p:spPr>
          <a:xfrm>
            <a:off x="4437211"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4" name="object 3">
            <a:extLst>
              <a:ext uri="{FF2B5EF4-FFF2-40B4-BE49-F238E27FC236}">
                <a16:creationId xmlns:a16="http://schemas.microsoft.com/office/drawing/2014/main" id="{EFC6FC2D-5D84-44FB-8570-BEF9C0677FB3}"/>
              </a:ext>
            </a:extLst>
          </p:cNvPr>
          <p:cNvSpPr/>
          <p:nvPr userDrawn="1"/>
        </p:nvSpPr>
        <p:spPr>
          <a:xfrm>
            <a:off x="6203026"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125" name="Content Placeholder 2">
            <a:extLst>
              <a:ext uri="{FF2B5EF4-FFF2-40B4-BE49-F238E27FC236}">
                <a16:creationId xmlns:a16="http://schemas.microsoft.com/office/drawing/2014/main" id="{5461CBE1-717C-440F-92ED-230747ECFDFA}"/>
              </a:ext>
            </a:extLst>
          </p:cNvPr>
          <p:cNvSpPr>
            <a:spLocks noGrp="1"/>
          </p:cNvSpPr>
          <p:nvPr>
            <p:ph idx="20"/>
          </p:nvPr>
        </p:nvSpPr>
        <p:spPr>
          <a:xfrm>
            <a:off x="6355207"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6" name="Content Placeholder 2">
            <a:extLst>
              <a:ext uri="{FF2B5EF4-FFF2-40B4-BE49-F238E27FC236}">
                <a16:creationId xmlns:a16="http://schemas.microsoft.com/office/drawing/2014/main" id="{4B80A013-6C28-4222-95DA-3184B611DC1A}"/>
              </a:ext>
            </a:extLst>
          </p:cNvPr>
          <p:cNvSpPr>
            <a:spLocks noGrp="1"/>
          </p:cNvSpPr>
          <p:nvPr>
            <p:ph idx="21"/>
          </p:nvPr>
        </p:nvSpPr>
        <p:spPr>
          <a:xfrm>
            <a:off x="6355207"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7" name="object 3">
            <a:extLst>
              <a:ext uri="{FF2B5EF4-FFF2-40B4-BE49-F238E27FC236}">
                <a16:creationId xmlns:a16="http://schemas.microsoft.com/office/drawing/2014/main" id="{B9F806BD-F0AF-4925-ADCC-BA791C7D2260}"/>
              </a:ext>
            </a:extLst>
          </p:cNvPr>
          <p:cNvSpPr/>
          <p:nvPr userDrawn="1"/>
        </p:nvSpPr>
        <p:spPr>
          <a:xfrm>
            <a:off x="8121022"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128" name="Content Placeholder 2">
            <a:extLst>
              <a:ext uri="{FF2B5EF4-FFF2-40B4-BE49-F238E27FC236}">
                <a16:creationId xmlns:a16="http://schemas.microsoft.com/office/drawing/2014/main" id="{4894F232-F35E-4DD8-9ED7-FE2FD738BB90}"/>
              </a:ext>
            </a:extLst>
          </p:cNvPr>
          <p:cNvSpPr>
            <a:spLocks noGrp="1"/>
          </p:cNvSpPr>
          <p:nvPr>
            <p:ph idx="22"/>
          </p:nvPr>
        </p:nvSpPr>
        <p:spPr>
          <a:xfrm>
            <a:off x="8273203"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29" name="Content Placeholder 2">
            <a:extLst>
              <a:ext uri="{FF2B5EF4-FFF2-40B4-BE49-F238E27FC236}">
                <a16:creationId xmlns:a16="http://schemas.microsoft.com/office/drawing/2014/main" id="{C8B89427-B8A4-4AAB-BA4E-BE2A459DD117}"/>
              </a:ext>
            </a:extLst>
          </p:cNvPr>
          <p:cNvSpPr>
            <a:spLocks noGrp="1"/>
          </p:cNvSpPr>
          <p:nvPr>
            <p:ph idx="23"/>
          </p:nvPr>
        </p:nvSpPr>
        <p:spPr>
          <a:xfrm>
            <a:off x="8273203"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0" name="object 3">
            <a:extLst>
              <a:ext uri="{FF2B5EF4-FFF2-40B4-BE49-F238E27FC236}">
                <a16:creationId xmlns:a16="http://schemas.microsoft.com/office/drawing/2014/main" id="{72E22835-340F-4F30-B6C9-6FEBB9FAF677}"/>
              </a:ext>
            </a:extLst>
          </p:cNvPr>
          <p:cNvSpPr/>
          <p:nvPr userDrawn="1"/>
        </p:nvSpPr>
        <p:spPr>
          <a:xfrm>
            <a:off x="10039017" y="2268072"/>
            <a:ext cx="1725938"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131" name="Content Placeholder 2">
            <a:extLst>
              <a:ext uri="{FF2B5EF4-FFF2-40B4-BE49-F238E27FC236}">
                <a16:creationId xmlns:a16="http://schemas.microsoft.com/office/drawing/2014/main" id="{70783E09-B545-4354-8077-E7451FD37E4A}"/>
              </a:ext>
            </a:extLst>
          </p:cNvPr>
          <p:cNvSpPr>
            <a:spLocks noGrp="1"/>
          </p:cNvSpPr>
          <p:nvPr>
            <p:ph idx="24"/>
          </p:nvPr>
        </p:nvSpPr>
        <p:spPr>
          <a:xfrm>
            <a:off x="10191198" y="2430233"/>
            <a:ext cx="1441519"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32" name="Content Placeholder 2">
            <a:extLst>
              <a:ext uri="{FF2B5EF4-FFF2-40B4-BE49-F238E27FC236}">
                <a16:creationId xmlns:a16="http://schemas.microsoft.com/office/drawing/2014/main" id="{B9353C13-8632-449E-B3DD-A142CC468AB7}"/>
              </a:ext>
            </a:extLst>
          </p:cNvPr>
          <p:cNvSpPr>
            <a:spLocks noGrp="1"/>
          </p:cNvSpPr>
          <p:nvPr>
            <p:ph idx="25"/>
          </p:nvPr>
        </p:nvSpPr>
        <p:spPr>
          <a:xfrm>
            <a:off x="10191198" y="3332619"/>
            <a:ext cx="1441519"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134" name="object 2">
            <a:extLst>
              <a:ext uri="{FF2B5EF4-FFF2-40B4-BE49-F238E27FC236}">
                <a16:creationId xmlns:a16="http://schemas.microsoft.com/office/drawing/2014/main" id="{9D0210DE-A004-4F85-BEEE-558695424E21}"/>
              </a:ext>
            </a:extLst>
          </p:cNvPr>
          <p:cNvPicPr/>
          <p:nvPr userDrawn="1"/>
        </p:nvPicPr>
        <p:blipFill>
          <a:blip r:embed="rId16" cstate="print"/>
          <a:stretch>
            <a:fillRect/>
          </a:stretch>
        </p:blipFill>
        <p:spPr>
          <a:xfrm>
            <a:off x="361750" y="6290223"/>
            <a:ext cx="365127" cy="365125"/>
          </a:xfrm>
          <a:prstGeom prst="rect">
            <a:avLst/>
          </a:prstGeom>
        </p:spPr>
      </p:pic>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257879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4" name="object 3">
            <a:extLst>
              <a:ext uri="{FF2B5EF4-FFF2-40B4-BE49-F238E27FC236}">
                <a16:creationId xmlns:a16="http://schemas.microsoft.com/office/drawing/2014/main" id="{08A3494C-38CB-411B-B146-7CDAF1D9734A}"/>
              </a:ext>
            </a:extLst>
          </p:cNvPr>
          <p:cNvSpPr/>
          <p:nvPr userDrawn="1"/>
        </p:nvSpPr>
        <p:spPr>
          <a:xfrm>
            <a:off x="449037" y="2268072"/>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601219" y="2430233"/>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601219"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134" name="object 2">
            <a:extLst>
              <a:ext uri="{FF2B5EF4-FFF2-40B4-BE49-F238E27FC236}">
                <a16:creationId xmlns:a16="http://schemas.microsoft.com/office/drawing/2014/main" id="{9D0210DE-A004-4F85-BEEE-558695424E21}"/>
              </a:ext>
            </a:extLst>
          </p:cNvPr>
          <p:cNvPicPr/>
          <p:nvPr userDrawn="1"/>
        </p:nvPicPr>
        <p:blipFill>
          <a:blip r:embed="rId16" cstate="print"/>
          <a:stretch>
            <a:fillRect/>
          </a:stretch>
        </p:blipFill>
        <p:spPr>
          <a:xfrm>
            <a:off x="361750" y="6290223"/>
            <a:ext cx="365127" cy="365125"/>
          </a:xfrm>
          <a:prstGeom prst="rect">
            <a:avLst/>
          </a:prstGeom>
        </p:spPr>
      </p:pic>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76" name="object 3">
            <a:extLst>
              <a:ext uri="{FF2B5EF4-FFF2-40B4-BE49-F238E27FC236}">
                <a16:creationId xmlns:a16="http://schemas.microsoft.com/office/drawing/2014/main" id="{9BCB5F69-9A3E-4240-9CB5-82201F5AE9D8}"/>
              </a:ext>
            </a:extLst>
          </p:cNvPr>
          <p:cNvSpPr/>
          <p:nvPr userDrawn="1"/>
        </p:nvSpPr>
        <p:spPr>
          <a:xfrm>
            <a:off x="9739129" y="2268072"/>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77" name="Content Placeholder 2">
            <a:extLst>
              <a:ext uri="{FF2B5EF4-FFF2-40B4-BE49-F238E27FC236}">
                <a16:creationId xmlns:a16="http://schemas.microsoft.com/office/drawing/2014/main" id="{17ACE175-68C0-42E8-A9EE-DB567DF7405F}"/>
              </a:ext>
            </a:extLst>
          </p:cNvPr>
          <p:cNvSpPr>
            <a:spLocks noGrp="1"/>
          </p:cNvSpPr>
          <p:nvPr>
            <p:ph idx="22"/>
          </p:nvPr>
        </p:nvSpPr>
        <p:spPr>
          <a:xfrm>
            <a:off x="9891311" y="2430233"/>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78" name="Content Placeholder 2">
            <a:extLst>
              <a:ext uri="{FF2B5EF4-FFF2-40B4-BE49-F238E27FC236}">
                <a16:creationId xmlns:a16="http://schemas.microsoft.com/office/drawing/2014/main" id="{7503652F-3DC0-4D73-B772-55A627B010C8}"/>
              </a:ext>
            </a:extLst>
          </p:cNvPr>
          <p:cNvSpPr>
            <a:spLocks noGrp="1"/>
          </p:cNvSpPr>
          <p:nvPr>
            <p:ph idx="23"/>
          </p:nvPr>
        </p:nvSpPr>
        <p:spPr>
          <a:xfrm>
            <a:off x="9891311"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79" name="object 3">
            <a:extLst>
              <a:ext uri="{FF2B5EF4-FFF2-40B4-BE49-F238E27FC236}">
                <a16:creationId xmlns:a16="http://schemas.microsoft.com/office/drawing/2014/main" id="{C7B0EA15-B143-4595-B300-DE02C83F1FCC}"/>
              </a:ext>
            </a:extLst>
          </p:cNvPr>
          <p:cNvSpPr/>
          <p:nvPr userDrawn="1"/>
        </p:nvSpPr>
        <p:spPr>
          <a:xfrm>
            <a:off x="2771560" y="2268072"/>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80" name="Content Placeholder 2">
            <a:extLst>
              <a:ext uri="{FF2B5EF4-FFF2-40B4-BE49-F238E27FC236}">
                <a16:creationId xmlns:a16="http://schemas.microsoft.com/office/drawing/2014/main" id="{361462C1-F51E-4482-9CC2-D0C230C8EE04}"/>
              </a:ext>
            </a:extLst>
          </p:cNvPr>
          <p:cNvSpPr>
            <a:spLocks noGrp="1"/>
          </p:cNvSpPr>
          <p:nvPr>
            <p:ph idx="24"/>
          </p:nvPr>
        </p:nvSpPr>
        <p:spPr>
          <a:xfrm>
            <a:off x="2923742" y="2430233"/>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1" name="Content Placeholder 2">
            <a:extLst>
              <a:ext uri="{FF2B5EF4-FFF2-40B4-BE49-F238E27FC236}">
                <a16:creationId xmlns:a16="http://schemas.microsoft.com/office/drawing/2014/main" id="{28EC53D5-3B64-4085-B1E8-112775872025}"/>
              </a:ext>
            </a:extLst>
          </p:cNvPr>
          <p:cNvSpPr>
            <a:spLocks noGrp="1"/>
          </p:cNvSpPr>
          <p:nvPr>
            <p:ph idx="25"/>
          </p:nvPr>
        </p:nvSpPr>
        <p:spPr>
          <a:xfrm>
            <a:off x="2923742"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2" name="object 3">
            <a:extLst>
              <a:ext uri="{FF2B5EF4-FFF2-40B4-BE49-F238E27FC236}">
                <a16:creationId xmlns:a16="http://schemas.microsoft.com/office/drawing/2014/main" id="{C4AD34E7-D82C-4979-9075-C3C21CD1B34E}"/>
              </a:ext>
            </a:extLst>
          </p:cNvPr>
          <p:cNvSpPr/>
          <p:nvPr userDrawn="1"/>
        </p:nvSpPr>
        <p:spPr>
          <a:xfrm>
            <a:off x="5094083" y="2281789"/>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83" name="Content Placeholder 2">
            <a:extLst>
              <a:ext uri="{FF2B5EF4-FFF2-40B4-BE49-F238E27FC236}">
                <a16:creationId xmlns:a16="http://schemas.microsoft.com/office/drawing/2014/main" id="{FCBD6D95-E3D9-4A15-8241-DE62BBA51118}"/>
              </a:ext>
            </a:extLst>
          </p:cNvPr>
          <p:cNvSpPr>
            <a:spLocks noGrp="1"/>
          </p:cNvSpPr>
          <p:nvPr>
            <p:ph idx="26"/>
          </p:nvPr>
        </p:nvSpPr>
        <p:spPr>
          <a:xfrm>
            <a:off x="5246265" y="2443950"/>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4" name="Content Placeholder 2">
            <a:extLst>
              <a:ext uri="{FF2B5EF4-FFF2-40B4-BE49-F238E27FC236}">
                <a16:creationId xmlns:a16="http://schemas.microsoft.com/office/drawing/2014/main" id="{088CA92D-4E20-4D3E-9819-4F0935B67716}"/>
              </a:ext>
            </a:extLst>
          </p:cNvPr>
          <p:cNvSpPr>
            <a:spLocks noGrp="1"/>
          </p:cNvSpPr>
          <p:nvPr>
            <p:ph idx="27"/>
          </p:nvPr>
        </p:nvSpPr>
        <p:spPr>
          <a:xfrm>
            <a:off x="5246265"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5" name="object 3">
            <a:extLst>
              <a:ext uri="{FF2B5EF4-FFF2-40B4-BE49-F238E27FC236}">
                <a16:creationId xmlns:a16="http://schemas.microsoft.com/office/drawing/2014/main" id="{2D0FFED0-2697-4B1A-8E0B-C57C23D4EA29}"/>
              </a:ext>
            </a:extLst>
          </p:cNvPr>
          <p:cNvSpPr/>
          <p:nvPr userDrawn="1"/>
        </p:nvSpPr>
        <p:spPr>
          <a:xfrm>
            <a:off x="7416606" y="2281789"/>
            <a:ext cx="2028309"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86" name="Content Placeholder 2">
            <a:extLst>
              <a:ext uri="{FF2B5EF4-FFF2-40B4-BE49-F238E27FC236}">
                <a16:creationId xmlns:a16="http://schemas.microsoft.com/office/drawing/2014/main" id="{C7B10448-E840-4F4A-81CD-1782743300E8}"/>
              </a:ext>
            </a:extLst>
          </p:cNvPr>
          <p:cNvSpPr>
            <a:spLocks noGrp="1"/>
          </p:cNvSpPr>
          <p:nvPr>
            <p:ph idx="28"/>
          </p:nvPr>
        </p:nvSpPr>
        <p:spPr>
          <a:xfrm>
            <a:off x="7568788" y="2443950"/>
            <a:ext cx="1694062"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7" name="Content Placeholder 2">
            <a:extLst>
              <a:ext uri="{FF2B5EF4-FFF2-40B4-BE49-F238E27FC236}">
                <a16:creationId xmlns:a16="http://schemas.microsoft.com/office/drawing/2014/main" id="{8340D783-F581-4EB2-B2A0-05DDF7856A5E}"/>
              </a:ext>
            </a:extLst>
          </p:cNvPr>
          <p:cNvSpPr>
            <a:spLocks noGrp="1"/>
          </p:cNvSpPr>
          <p:nvPr>
            <p:ph idx="29"/>
          </p:nvPr>
        </p:nvSpPr>
        <p:spPr>
          <a:xfrm>
            <a:off x="7568788" y="3339477"/>
            <a:ext cx="1694062"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Tree>
    <p:extLst>
      <p:ext uri="{BB962C8B-B14F-4D97-AF65-F5344CB8AC3E}">
        <p14:creationId xmlns:p14="http://schemas.microsoft.com/office/powerpoint/2010/main" val="121754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4" name="object 3">
            <a:extLst>
              <a:ext uri="{FF2B5EF4-FFF2-40B4-BE49-F238E27FC236}">
                <a16:creationId xmlns:a16="http://schemas.microsoft.com/office/drawing/2014/main" id="{08A3494C-38CB-411B-B146-7CDAF1D9734A}"/>
              </a:ext>
            </a:extLst>
          </p:cNvPr>
          <p:cNvSpPr/>
          <p:nvPr userDrawn="1"/>
        </p:nvSpPr>
        <p:spPr>
          <a:xfrm>
            <a:off x="485017"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637198" y="2430233"/>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637199"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134" name="object 2">
            <a:extLst>
              <a:ext uri="{FF2B5EF4-FFF2-40B4-BE49-F238E27FC236}">
                <a16:creationId xmlns:a16="http://schemas.microsoft.com/office/drawing/2014/main" id="{9D0210DE-A004-4F85-BEEE-558695424E21}"/>
              </a:ext>
            </a:extLst>
          </p:cNvPr>
          <p:cNvPicPr/>
          <p:nvPr userDrawn="1"/>
        </p:nvPicPr>
        <p:blipFill>
          <a:blip r:embed="rId16" cstate="print"/>
          <a:stretch>
            <a:fillRect/>
          </a:stretch>
        </p:blipFill>
        <p:spPr>
          <a:xfrm>
            <a:off x="361750" y="6290223"/>
            <a:ext cx="365127" cy="365125"/>
          </a:xfrm>
          <a:prstGeom prst="rect">
            <a:avLst/>
          </a:prstGeom>
        </p:spPr>
      </p:pic>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88" name="object 3">
            <a:extLst>
              <a:ext uri="{FF2B5EF4-FFF2-40B4-BE49-F238E27FC236}">
                <a16:creationId xmlns:a16="http://schemas.microsoft.com/office/drawing/2014/main" id="{2502E31D-25FF-4587-9049-67D190CFF2DD}"/>
              </a:ext>
            </a:extLst>
          </p:cNvPr>
          <p:cNvSpPr/>
          <p:nvPr userDrawn="1"/>
        </p:nvSpPr>
        <p:spPr>
          <a:xfrm>
            <a:off x="9095498"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89" name="Content Placeholder 2">
            <a:extLst>
              <a:ext uri="{FF2B5EF4-FFF2-40B4-BE49-F238E27FC236}">
                <a16:creationId xmlns:a16="http://schemas.microsoft.com/office/drawing/2014/main" id="{622DE855-CBBB-431D-82FE-441EE591C8CE}"/>
              </a:ext>
            </a:extLst>
          </p:cNvPr>
          <p:cNvSpPr>
            <a:spLocks noGrp="1"/>
          </p:cNvSpPr>
          <p:nvPr>
            <p:ph idx="16"/>
          </p:nvPr>
        </p:nvSpPr>
        <p:spPr>
          <a:xfrm>
            <a:off x="9247679" y="2430233"/>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0" name="Content Placeholder 2">
            <a:extLst>
              <a:ext uri="{FF2B5EF4-FFF2-40B4-BE49-F238E27FC236}">
                <a16:creationId xmlns:a16="http://schemas.microsoft.com/office/drawing/2014/main" id="{ABFA8077-74B3-4FCC-BFFF-837D111DAE73}"/>
              </a:ext>
            </a:extLst>
          </p:cNvPr>
          <p:cNvSpPr>
            <a:spLocks noGrp="1"/>
          </p:cNvSpPr>
          <p:nvPr>
            <p:ph idx="17"/>
          </p:nvPr>
        </p:nvSpPr>
        <p:spPr>
          <a:xfrm>
            <a:off x="9247680"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1" name="object 3">
            <a:extLst>
              <a:ext uri="{FF2B5EF4-FFF2-40B4-BE49-F238E27FC236}">
                <a16:creationId xmlns:a16="http://schemas.microsoft.com/office/drawing/2014/main" id="{61DC3ACE-DD9F-4589-B608-01C04C481001}"/>
              </a:ext>
            </a:extLst>
          </p:cNvPr>
          <p:cNvSpPr/>
          <p:nvPr userDrawn="1"/>
        </p:nvSpPr>
        <p:spPr>
          <a:xfrm>
            <a:off x="3357852"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2" name="Content Placeholder 2">
            <a:extLst>
              <a:ext uri="{FF2B5EF4-FFF2-40B4-BE49-F238E27FC236}">
                <a16:creationId xmlns:a16="http://schemas.microsoft.com/office/drawing/2014/main" id="{D173A09D-57A8-49DF-BB8F-3EE721B749D6}"/>
              </a:ext>
            </a:extLst>
          </p:cNvPr>
          <p:cNvSpPr>
            <a:spLocks noGrp="1"/>
          </p:cNvSpPr>
          <p:nvPr>
            <p:ph idx="18"/>
          </p:nvPr>
        </p:nvSpPr>
        <p:spPr>
          <a:xfrm>
            <a:off x="3510033" y="2430233"/>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3" name="Content Placeholder 2">
            <a:extLst>
              <a:ext uri="{FF2B5EF4-FFF2-40B4-BE49-F238E27FC236}">
                <a16:creationId xmlns:a16="http://schemas.microsoft.com/office/drawing/2014/main" id="{9A28E689-4398-4208-82F6-074D1D6B3EFF}"/>
              </a:ext>
            </a:extLst>
          </p:cNvPr>
          <p:cNvSpPr>
            <a:spLocks noGrp="1"/>
          </p:cNvSpPr>
          <p:nvPr>
            <p:ph idx="19"/>
          </p:nvPr>
        </p:nvSpPr>
        <p:spPr>
          <a:xfrm>
            <a:off x="3510034"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5" name="object 3">
            <a:extLst>
              <a:ext uri="{FF2B5EF4-FFF2-40B4-BE49-F238E27FC236}">
                <a16:creationId xmlns:a16="http://schemas.microsoft.com/office/drawing/2014/main" id="{A70A8B09-A3B5-4206-A7B7-01623DD6CDA2}"/>
              </a:ext>
            </a:extLst>
          </p:cNvPr>
          <p:cNvSpPr/>
          <p:nvPr userDrawn="1"/>
        </p:nvSpPr>
        <p:spPr>
          <a:xfrm>
            <a:off x="6226675"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6" name="Content Placeholder 2">
            <a:extLst>
              <a:ext uri="{FF2B5EF4-FFF2-40B4-BE49-F238E27FC236}">
                <a16:creationId xmlns:a16="http://schemas.microsoft.com/office/drawing/2014/main" id="{5A2BBAE9-BC53-4471-80E4-6A1DB9E19A81}"/>
              </a:ext>
            </a:extLst>
          </p:cNvPr>
          <p:cNvSpPr>
            <a:spLocks noGrp="1"/>
          </p:cNvSpPr>
          <p:nvPr>
            <p:ph idx="20"/>
          </p:nvPr>
        </p:nvSpPr>
        <p:spPr>
          <a:xfrm>
            <a:off x="6378856" y="2430233"/>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04317C4A-52A8-43DF-B00E-F6BB88F3B8AE}"/>
              </a:ext>
            </a:extLst>
          </p:cNvPr>
          <p:cNvSpPr>
            <a:spLocks noGrp="1"/>
          </p:cNvSpPr>
          <p:nvPr>
            <p:ph idx="21"/>
          </p:nvPr>
        </p:nvSpPr>
        <p:spPr>
          <a:xfrm>
            <a:off x="6378857"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Tree>
    <p:extLst>
      <p:ext uri="{BB962C8B-B14F-4D97-AF65-F5344CB8AC3E}">
        <p14:creationId xmlns:p14="http://schemas.microsoft.com/office/powerpoint/2010/main" val="3374522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ctr">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1EA7D0B-77F4-402F-8431-80395E4E7E15}"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4" name="object 3">
            <a:extLst>
              <a:ext uri="{FF2B5EF4-FFF2-40B4-BE49-F238E27FC236}">
                <a16:creationId xmlns:a16="http://schemas.microsoft.com/office/drawing/2014/main" id="{08A3494C-38CB-411B-B146-7CDAF1D9734A}"/>
              </a:ext>
            </a:extLst>
          </p:cNvPr>
          <p:cNvSpPr/>
          <p:nvPr userDrawn="1"/>
        </p:nvSpPr>
        <p:spPr>
          <a:xfrm>
            <a:off x="1721448" y="2260243"/>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1873629" y="2422404"/>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1873630" y="3331648"/>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pic>
        <p:nvPicPr>
          <p:cNvPr id="134" name="object 2">
            <a:extLst>
              <a:ext uri="{FF2B5EF4-FFF2-40B4-BE49-F238E27FC236}">
                <a16:creationId xmlns:a16="http://schemas.microsoft.com/office/drawing/2014/main" id="{9D0210DE-A004-4F85-BEEE-558695424E21}"/>
              </a:ext>
            </a:extLst>
          </p:cNvPr>
          <p:cNvPicPr/>
          <p:nvPr userDrawn="1"/>
        </p:nvPicPr>
        <p:blipFill>
          <a:blip r:embed="rId16" cstate="print"/>
          <a:stretch>
            <a:fillRect/>
          </a:stretch>
        </p:blipFill>
        <p:spPr>
          <a:xfrm>
            <a:off x="361750" y="6290223"/>
            <a:ext cx="365127" cy="365125"/>
          </a:xfrm>
          <a:prstGeom prst="rect">
            <a:avLst/>
          </a:prstGeom>
        </p:spPr>
      </p:pic>
      <p:sp>
        <p:nvSpPr>
          <p:cNvPr id="135" name="Slide Number Placeholder 4">
            <a:extLst>
              <a:ext uri="{FF2B5EF4-FFF2-40B4-BE49-F238E27FC236}">
                <a16:creationId xmlns:a16="http://schemas.microsoft.com/office/drawing/2014/main" id="{E80588AF-D61D-43C4-9B93-7F92AE7ED76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91" name="object 3">
            <a:extLst>
              <a:ext uri="{FF2B5EF4-FFF2-40B4-BE49-F238E27FC236}">
                <a16:creationId xmlns:a16="http://schemas.microsoft.com/office/drawing/2014/main" id="{61DC3ACE-DD9F-4589-B608-01C04C481001}"/>
              </a:ext>
            </a:extLst>
          </p:cNvPr>
          <p:cNvSpPr/>
          <p:nvPr userDrawn="1"/>
        </p:nvSpPr>
        <p:spPr>
          <a:xfrm>
            <a:off x="4828480" y="2260243"/>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2" name="Content Placeholder 2">
            <a:extLst>
              <a:ext uri="{FF2B5EF4-FFF2-40B4-BE49-F238E27FC236}">
                <a16:creationId xmlns:a16="http://schemas.microsoft.com/office/drawing/2014/main" id="{D173A09D-57A8-49DF-BB8F-3EE721B749D6}"/>
              </a:ext>
            </a:extLst>
          </p:cNvPr>
          <p:cNvSpPr>
            <a:spLocks noGrp="1"/>
          </p:cNvSpPr>
          <p:nvPr>
            <p:ph idx="18"/>
          </p:nvPr>
        </p:nvSpPr>
        <p:spPr>
          <a:xfrm>
            <a:off x="4980661" y="2422404"/>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3" name="Content Placeholder 2">
            <a:extLst>
              <a:ext uri="{FF2B5EF4-FFF2-40B4-BE49-F238E27FC236}">
                <a16:creationId xmlns:a16="http://schemas.microsoft.com/office/drawing/2014/main" id="{9A28E689-4398-4208-82F6-074D1D6B3EFF}"/>
              </a:ext>
            </a:extLst>
          </p:cNvPr>
          <p:cNvSpPr>
            <a:spLocks noGrp="1"/>
          </p:cNvSpPr>
          <p:nvPr>
            <p:ph idx="19"/>
          </p:nvPr>
        </p:nvSpPr>
        <p:spPr>
          <a:xfrm>
            <a:off x="4980662" y="3331648"/>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5" name="object 3">
            <a:extLst>
              <a:ext uri="{FF2B5EF4-FFF2-40B4-BE49-F238E27FC236}">
                <a16:creationId xmlns:a16="http://schemas.microsoft.com/office/drawing/2014/main" id="{A70A8B09-A3B5-4206-A7B7-01623DD6CDA2}"/>
              </a:ext>
            </a:extLst>
          </p:cNvPr>
          <p:cNvSpPr/>
          <p:nvPr userDrawn="1"/>
        </p:nvSpPr>
        <p:spPr>
          <a:xfrm>
            <a:off x="7935512" y="2268072"/>
            <a:ext cx="2669456" cy="3719493"/>
          </a:xfrm>
          <a:custGeom>
            <a:avLst/>
            <a:gdLst/>
            <a:ahLst/>
            <a:cxnLst/>
            <a:rect l="l" t="t" r="r" b="b"/>
            <a:pathLst>
              <a:path w="2708910" h="5235575">
                <a:moveTo>
                  <a:pt x="2289856" y="0"/>
                </a:moveTo>
                <a:lnTo>
                  <a:pt x="418835" y="0"/>
                </a:lnTo>
                <a:lnTo>
                  <a:pt x="369991" y="2817"/>
                </a:lnTo>
                <a:lnTo>
                  <a:pt x="322801" y="11061"/>
                </a:lnTo>
                <a:lnTo>
                  <a:pt x="277581" y="24416"/>
                </a:lnTo>
                <a:lnTo>
                  <a:pt x="234643" y="42569"/>
                </a:lnTo>
                <a:lnTo>
                  <a:pt x="194304" y="65206"/>
                </a:lnTo>
                <a:lnTo>
                  <a:pt x="156876" y="92011"/>
                </a:lnTo>
                <a:lnTo>
                  <a:pt x="122675" y="122671"/>
                </a:lnTo>
                <a:lnTo>
                  <a:pt x="92014" y="156872"/>
                </a:lnTo>
                <a:lnTo>
                  <a:pt x="65208" y="194299"/>
                </a:lnTo>
                <a:lnTo>
                  <a:pt x="42571" y="234639"/>
                </a:lnTo>
                <a:lnTo>
                  <a:pt x="24417" y="277576"/>
                </a:lnTo>
                <a:lnTo>
                  <a:pt x="11061" y="322798"/>
                </a:lnTo>
                <a:lnTo>
                  <a:pt x="2817" y="369989"/>
                </a:lnTo>
                <a:lnTo>
                  <a:pt x="0" y="418835"/>
                </a:lnTo>
                <a:lnTo>
                  <a:pt x="0" y="4816607"/>
                </a:lnTo>
                <a:lnTo>
                  <a:pt x="2817" y="4865453"/>
                </a:lnTo>
                <a:lnTo>
                  <a:pt x="11061" y="4912644"/>
                </a:lnTo>
                <a:lnTo>
                  <a:pt x="24417" y="4957865"/>
                </a:lnTo>
                <a:lnTo>
                  <a:pt x="42571" y="5000803"/>
                </a:lnTo>
                <a:lnTo>
                  <a:pt x="65208" y="5041142"/>
                </a:lnTo>
                <a:lnTo>
                  <a:pt x="92014" y="5078570"/>
                </a:lnTo>
                <a:lnTo>
                  <a:pt x="122675" y="5112771"/>
                </a:lnTo>
                <a:lnTo>
                  <a:pt x="156876" y="5143431"/>
                </a:lnTo>
                <a:lnTo>
                  <a:pt x="194304" y="5170236"/>
                </a:lnTo>
                <a:lnTo>
                  <a:pt x="234643" y="5192872"/>
                </a:lnTo>
                <a:lnTo>
                  <a:pt x="277581" y="5211025"/>
                </a:lnTo>
                <a:lnTo>
                  <a:pt x="322801" y="5224381"/>
                </a:lnTo>
                <a:lnTo>
                  <a:pt x="369991" y="5232624"/>
                </a:lnTo>
                <a:lnTo>
                  <a:pt x="418835" y="5235442"/>
                </a:lnTo>
                <a:lnTo>
                  <a:pt x="2289856" y="5235442"/>
                </a:lnTo>
                <a:lnTo>
                  <a:pt x="2338703" y="5232624"/>
                </a:lnTo>
                <a:lnTo>
                  <a:pt x="2385894" y="5224381"/>
                </a:lnTo>
                <a:lnTo>
                  <a:pt x="2431115" y="5211025"/>
                </a:lnTo>
                <a:lnTo>
                  <a:pt x="2474052" y="5192872"/>
                </a:lnTo>
                <a:lnTo>
                  <a:pt x="2514392" y="5170236"/>
                </a:lnTo>
                <a:lnTo>
                  <a:pt x="2551819" y="5143431"/>
                </a:lnTo>
                <a:lnTo>
                  <a:pt x="2586020" y="5112771"/>
                </a:lnTo>
                <a:lnTo>
                  <a:pt x="2616680" y="5078570"/>
                </a:lnTo>
                <a:lnTo>
                  <a:pt x="2643486" y="5041142"/>
                </a:lnTo>
                <a:lnTo>
                  <a:pt x="2666122" y="5000803"/>
                </a:lnTo>
                <a:lnTo>
                  <a:pt x="2684275" y="4957865"/>
                </a:lnTo>
                <a:lnTo>
                  <a:pt x="2697630" y="4912644"/>
                </a:lnTo>
                <a:lnTo>
                  <a:pt x="2705874" y="4865453"/>
                </a:lnTo>
                <a:lnTo>
                  <a:pt x="2708692" y="4816607"/>
                </a:lnTo>
                <a:lnTo>
                  <a:pt x="2708692" y="418835"/>
                </a:lnTo>
                <a:lnTo>
                  <a:pt x="2705874" y="369989"/>
                </a:lnTo>
                <a:lnTo>
                  <a:pt x="2697630" y="322798"/>
                </a:lnTo>
                <a:lnTo>
                  <a:pt x="2684275" y="277576"/>
                </a:lnTo>
                <a:lnTo>
                  <a:pt x="2666122" y="234639"/>
                </a:lnTo>
                <a:lnTo>
                  <a:pt x="2643486" y="194299"/>
                </a:lnTo>
                <a:lnTo>
                  <a:pt x="2616680" y="156872"/>
                </a:lnTo>
                <a:lnTo>
                  <a:pt x="2586020" y="122671"/>
                </a:lnTo>
                <a:lnTo>
                  <a:pt x="2551819" y="92011"/>
                </a:lnTo>
                <a:lnTo>
                  <a:pt x="2514392" y="65206"/>
                </a:lnTo>
                <a:lnTo>
                  <a:pt x="2474052" y="42569"/>
                </a:lnTo>
                <a:lnTo>
                  <a:pt x="2431115" y="24416"/>
                </a:lnTo>
                <a:lnTo>
                  <a:pt x="2385894" y="11061"/>
                </a:lnTo>
                <a:lnTo>
                  <a:pt x="2338703" y="2817"/>
                </a:lnTo>
                <a:lnTo>
                  <a:pt x="2289856" y="0"/>
                </a:lnTo>
                <a:close/>
              </a:path>
            </a:pathLst>
          </a:custGeom>
          <a:noFill/>
          <a:ln w="25400">
            <a:solidFill>
              <a:srgbClr val="4AD1C9"/>
            </a:solidFill>
          </a:ln>
        </p:spPr>
        <p:txBody>
          <a:bodyPr wrap="square" lIns="0" tIns="0" rIns="0" bIns="0" rtlCol="0"/>
          <a:lstStyle/>
          <a:p>
            <a:endParaRPr sz="1200"/>
          </a:p>
        </p:txBody>
      </p:sp>
      <p:sp>
        <p:nvSpPr>
          <p:cNvPr id="96" name="Content Placeholder 2">
            <a:extLst>
              <a:ext uri="{FF2B5EF4-FFF2-40B4-BE49-F238E27FC236}">
                <a16:creationId xmlns:a16="http://schemas.microsoft.com/office/drawing/2014/main" id="{5A2BBAE9-BC53-4471-80E4-6A1DB9E19A81}"/>
              </a:ext>
            </a:extLst>
          </p:cNvPr>
          <p:cNvSpPr>
            <a:spLocks noGrp="1"/>
          </p:cNvSpPr>
          <p:nvPr>
            <p:ph idx="20"/>
          </p:nvPr>
        </p:nvSpPr>
        <p:spPr>
          <a:xfrm>
            <a:off x="8087693" y="2430233"/>
            <a:ext cx="2327931" cy="743130"/>
          </a:xfrm>
        </p:spPr>
        <p:txBody>
          <a:bodyPr anchor="ctr">
            <a:normAutofit/>
          </a:bodyPr>
          <a:lstStyle>
            <a:lvl1pPr marL="0" indent="0" algn="ctr">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04317C4A-52A8-43DF-B00E-F6BB88F3B8AE}"/>
              </a:ext>
            </a:extLst>
          </p:cNvPr>
          <p:cNvSpPr>
            <a:spLocks noGrp="1"/>
          </p:cNvSpPr>
          <p:nvPr>
            <p:ph idx="21"/>
          </p:nvPr>
        </p:nvSpPr>
        <p:spPr>
          <a:xfrm>
            <a:off x="8087694" y="3339477"/>
            <a:ext cx="2327930" cy="2335550"/>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Tree>
    <p:extLst>
      <p:ext uri="{BB962C8B-B14F-4D97-AF65-F5344CB8AC3E}">
        <p14:creationId xmlns:p14="http://schemas.microsoft.com/office/powerpoint/2010/main" val="1896978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l">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C3F660D-87E9-4C76-8FCF-83EE20A56E8F}"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1020898" y="2371717"/>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991018" y="3023997"/>
            <a:ext cx="304758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6" name="Oval 5">
            <a:extLst>
              <a:ext uri="{FF2B5EF4-FFF2-40B4-BE49-F238E27FC236}">
                <a16:creationId xmlns:a16="http://schemas.microsoft.com/office/drawing/2014/main" id="{80E10004-056C-4EA4-BB8D-0CAB7F7EBD02}"/>
              </a:ext>
            </a:extLst>
          </p:cNvPr>
          <p:cNvSpPr/>
          <p:nvPr userDrawn="1"/>
        </p:nvSpPr>
        <p:spPr>
          <a:xfrm>
            <a:off x="361950" y="2354074"/>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ontent Placeholder 2">
            <a:extLst>
              <a:ext uri="{FF2B5EF4-FFF2-40B4-BE49-F238E27FC236}">
                <a16:creationId xmlns:a16="http://schemas.microsoft.com/office/drawing/2014/main" id="{CEDC08B1-C5E1-48DA-BE0F-6322F9AB757E}"/>
              </a:ext>
            </a:extLst>
          </p:cNvPr>
          <p:cNvSpPr>
            <a:spLocks noGrp="1"/>
          </p:cNvSpPr>
          <p:nvPr>
            <p:ph idx="16"/>
          </p:nvPr>
        </p:nvSpPr>
        <p:spPr>
          <a:xfrm>
            <a:off x="1020898" y="4266604"/>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1" name="Content Placeholder 2">
            <a:extLst>
              <a:ext uri="{FF2B5EF4-FFF2-40B4-BE49-F238E27FC236}">
                <a16:creationId xmlns:a16="http://schemas.microsoft.com/office/drawing/2014/main" id="{BF744BD0-05FD-474B-83B6-844A0C883CDA}"/>
              </a:ext>
            </a:extLst>
          </p:cNvPr>
          <p:cNvSpPr>
            <a:spLocks noGrp="1"/>
          </p:cNvSpPr>
          <p:nvPr>
            <p:ph idx="17"/>
          </p:nvPr>
        </p:nvSpPr>
        <p:spPr>
          <a:xfrm>
            <a:off x="1016352" y="4908464"/>
            <a:ext cx="30177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2" name="Oval 81">
            <a:extLst>
              <a:ext uri="{FF2B5EF4-FFF2-40B4-BE49-F238E27FC236}">
                <a16:creationId xmlns:a16="http://schemas.microsoft.com/office/drawing/2014/main" id="{EAA8D59A-5495-4AEB-BDC9-5B9D89C74773}"/>
              </a:ext>
            </a:extLst>
          </p:cNvPr>
          <p:cNvSpPr/>
          <p:nvPr userDrawn="1"/>
        </p:nvSpPr>
        <p:spPr>
          <a:xfrm>
            <a:off x="361950" y="4248961"/>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ontent Placeholder 2">
            <a:extLst>
              <a:ext uri="{FF2B5EF4-FFF2-40B4-BE49-F238E27FC236}">
                <a16:creationId xmlns:a16="http://schemas.microsoft.com/office/drawing/2014/main" id="{661250F1-3F84-4C9D-95FB-93EE2EBF2CF1}"/>
              </a:ext>
            </a:extLst>
          </p:cNvPr>
          <p:cNvSpPr>
            <a:spLocks noGrp="1"/>
          </p:cNvSpPr>
          <p:nvPr>
            <p:ph idx="18"/>
          </p:nvPr>
        </p:nvSpPr>
        <p:spPr>
          <a:xfrm>
            <a:off x="4896212" y="2371717"/>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4994A777-95BC-4448-8513-54785301A003}"/>
              </a:ext>
            </a:extLst>
          </p:cNvPr>
          <p:cNvSpPr>
            <a:spLocks noGrp="1"/>
          </p:cNvSpPr>
          <p:nvPr>
            <p:ph idx="19"/>
          </p:nvPr>
        </p:nvSpPr>
        <p:spPr>
          <a:xfrm>
            <a:off x="4866332" y="3023997"/>
            <a:ext cx="304758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0" name="Oval 99">
            <a:extLst>
              <a:ext uri="{FF2B5EF4-FFF2-40B4-BE49-F238E27FC236}">
                <a16:creationId xmlns:a16="http://schemas.microsoft.com/office/drawing/2014/main" id="{D8787846-8AFF-42FB-9AAF-B3C798823EE0}"/>
              </a:ext>
            </a:extLst>
          </p:cNvPr>
          <p:cNvSpPr/>
          <p:nvPr userDrawn="1"/>
        </p:nvSpPr>
        <p:spPr>
          <a:xfrm>
            <a:off x="4237264" y="2354074"/>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Content Placeholder 2">
            <a:extLst>
              <a:ext uri="{FF2B5EF4-FFF2-40B4-BE49-F238E27FC236}">
                <a16:creationId xmlns:a16="http://schemas.microsoft.com/office/drawing/2014/main" id="{E4744791-85EC-4A8F-9844-B6DA52DE49ED}"/>
              </a:ext>
            </a:extLst>
          </p:cNvPr>
          <p:cNvSpPr>
            <a:spLocks noGrp="1"/>
          </p:cNvSpPr>
          <p:nvPr>
            <p:ph idx="20"/>
          </p:nvPr>
        </p:nvSpPr>
        <p:spPr>
          <a:xfrm>
            <a:off x="4896212" y="4266604"/>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2" name="Content Placeholder 2">
            <a:extLst>
              <a:ext uri="{FF2B5EF4-FFF2-40B4-BE49-F238E27FC236}">
                <a16:creationId xmlns:a16="http://schemas.microsoft.com/office/drawing/2014/main" id="{C9BC92F2-D166-4C77-9146-C242A05B8BAC}"/>
              </a:ext>
            </a:extLst>
          </p:cNvPr>
          <p:cNvSpPr>
            <a:spLocks noGrp="1"/>
          </p:cNvSpPr>
          <p:nvPr>
            <p:ph idx="21"/>
          </p:nvPr>
        </p:nvSpPr>
        <p:spPr>
          <a:xfrm>
            <a:off x="4891666" y="4908464"/>
            <a:ext cx="30177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3" name="Oval 102">
            <a:extLst>
              <a:ext uri="{FF2B5EF4-FFF2-40B4-BE49-F238E27FC236}">
                <a16:creationId xmlns:a16="http://schemas.microsoft.com/office/drawing/2014/main" id="{B5C8DF14-CC80-4698-96A6-CA46E8D28C5E}"/>
              </a:ext>
            </a:extLst>
          </p:cNvPr>
          <p:cNvSpPr/>
          <p:nvPr userDrawn="1"/>
        </p:nvSpPr>
        <p:spPr>
          <a:xfrm>
            <a:off x="4237264" y="4248961"/>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Content Placeholder 2">
            <a:extLst>
              <a:ext uri="{FF2B5EF4-FFF2-40B4-BE49-F238E27FC236}">
                <a16:creationId xmlns:a16="http://schemas.microsoft.com/office/drawing/2014/main" id="{0E1E92FB-14AB-4445-8711-C4D100E35FDC}"/>
              </a:ext>
            </a:extLst>
          </p:cNvPr>
          <p:cNvSpPr>
            <a:spLocks noGrp="1"/>
          </p:cNvSpPr>
          <p:nvPr>
            <p:ph idx="22"/>
          </p:nvPr>
        </p:nvSpPr>
        <p:spPr>
          <a:xfrm>
            <a:off x="8763221" y="2371717"/>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5" name="Content Placeholder 2">
            <a:extLst>
              <a:ext uri="{FF2B5EF4-FFF2-40B4-BE49-F238E27FC236}">
                <a16:creationId xmlns:a16="http://schemas.microsoft.com/office/drawing/2014/main" id="{0299DBC2-1788-4ECB-AE28-D831792DB932}"/>
              </a:ext>
            </a:extLst>
          </p:cNvPr>
          <p:cNvSpPr>
            <a:spLocks noGrp="1"/>
          </p:cNvSpPr>
          <p:nvPr>
            <p:ph idx="23"/>
          </p:nvPr>
        </p:nvSpPr>
        <p:spPr>
          <a:xfrm>
            <a:off x="8733341" y="3023997"/>
            <a:ext cx="304758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6" name="Oval 105">
            <a:extLst>
              <a:ext uri="{FF2B5EF4-FFF2-40B4-BE49-F238E27FC236}">
                <a16:creationId xmlns:a16="http://schemas.microsoft.com/office/drawing/2014/main" id="{A63CC1B3-F8BD-4E41-BBB0-541A722C40A9}"/>
              </a:ext>
            </a:extLst>
          </p:cNvPr>
          <p:cNvSpPr/>
          <p:nvPr userDrawn="1"/>
        </p:nvSpPr>
        <p:spPr>
          <a:xfrm>
            <a:off x="8104273" y="2354074"/>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Content Placeholder 2">
            <a:extLst>
              <a:ext uri="{FF2B5EF4-FFF2-40B4-BE49-F238E27FC236}">
                <a16:creationId xmlns:a16="http://schemas.microsoft.com/office/drawing/2014/main" id="{41FAA3FD-EB43-4834-B6B4-2C4C70F2EAD0}"/>
              </a:ext>
            </a:extLst>
          </p:cNvPr>
          <p:cNvSpPr>
            <a:spLocks noGrp="1"/>
          </p:cNvSpPr>
          <p:nvPr>
            <p:ph idx="24"/>
          </p:nvPr>
        </p:nvSpPr>
        <p:spPr>
          <a:xfrm>
            <a:off x="8763221" y="4266604"/>
            <a:ext cx="30177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8" name="Content Placeholder 2">
            <a:extLst>
              <a:ext uri="{FF2B5EF4-FFF2-40B4-BE49-F238E27FC236}">
                <a16:creationId xmlns:a16="http://schemas.microsoft.com/office/drawing/2014/main" id="{C1B1B37F-E7E1-43E6-9B1F-4BAA971D68E4}"/>
              </a:ext>
            </a:extLst>
          </p:cNvPr>
          <p:cNvSpPr>
            <a:spLocks noGrp="1"/>
          </p:cNvSpPr>
          <p:nvPr>
            <p:ph idx="25"/>
          </p:nvPr>
        </p:nvSpPr>
        <p:spPr>
          <a:xfrm>
            <a:off x="8758675" y="4908464"/>
            <a:ext cx="30177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9" name="Oval 108">
            <a:extLst>
              <a:ext uri="{FF2B5EF4-FFF2-40B4-BE49-F238E27FC236}">
                <a16:creationId xmlns:a16="http://schemas.microsoft.com/office/drawing/2014/main" id="{7EE69044-4484-41FA-81D3-D97C51DE3E0D}"/>
              </a:ext>
            </a:extLst>
          </p:cNvPr>
          <p:cNvSpPr/>
          <p:nvPr userDrawn="1"/>
        </p:nvSpPr>
        <p:spPr>
          <a:xfrm>
            <a:off x="8104273" y="4248961"/>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1" name="object 2">
            <a:extLst>
              <a:ext uri="{FF2B5EF4-FFF2-40B4-BE49-F238E27FC236}">
                <a16:creationId xmlns:a16="http://schemas.microsoft.com/office/drawing/2014/main" id="{8E3AAC42-B730-4F88-B649-9239A5547ED1}"/>
              </a:ext>
            </a:extLst>
          </p:cNvPr>
          <p:cNvPicPr/>
          <p:nvPr userDrawn="1"/>
        </p:nvPicPr>
        <p:blipFill>
          <a:blip r:embed="rId16" cstate="print"/>
          <a:stretch>
            <a:fillRect/>
          </a:stretch>
        </p:blipFill>
        <p:spPr>
          <a:xfrm>
            <a:off x="361750" y="6290223"/>
            <a:ext cx="365127" cy="365125"/>
          </a:xfrm>
          <a:prstGeom prst="rect">
            <a:avLst/>
          </a:prstGeom>
        </p:spPr>
      </p:pic>
      <p:sp>
        <p:nvSpPr>
          <p:cNvPr id="112" name="Slide Number Placeholder 4">
            <a:extLst>
              <a:ext uri="{FF2B5EF4-FFF2-40B4-BE49-F238E27FC236}">
                <a16:creationId xmlns:a16="http://schemas.microsoft.com/office/drawing/2014/main" id="{301470C8-0733-4FB8-A03C-4FC67AFB955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2738691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A82C395E-DA77-4762-B2E5-C35702198A30}"/>
              </a:ext>
            </a:extLst>
          </p:cNvPr>
          <p:cNvSpPr/>
          <p:nvPr userDrawn="1"/>
        </p:nvSpPr>
        <p:spPr>
          <a:xfrm>
            <a:off x="0" y="0"/>
            <a:ext cx="12191724" cy="685794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2166"/>
          </a:solidFill>
        </p:spPr>
        <p:txBody>
          <a:bodyPr wrap="square" lIns="0" tIns="0" rIns="0" bIns="0" rtlCol="0"/>
          <a:lstStyle/>
          <a:p>
            <a:endParaRPr/>
          </a:p>
        </p:txBody>
      </p:sp>
      <p:pic>
        <p:nvPicPr>
          <p:cNvPr id="47" name="Picture 46">
            <a:extLst>
              <a:ext uri="{FF2B5EF4-FFF2-40B4-BE49-F238E27FC236}">
                <a16:creationId xmlns:a16="http://schemas.microsoft.com/office/drawing/2014/main" id="{14AE439D-C4B4-48FC-B4F2-5A3561053A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7779"/>
          <a:stretch/>
        </p:blipFill>
        <p:spPr>
          <a:xfrm>
            <a:off x="2883910" y="2467171"/>
            <a:ext cx="3808491" cy="1937391"/>
          </a:xfrm>
          <a:prstGeom prst="rect">
            <a:avLst/>
          </a:prstGeom>
        </p:spPr>
      </p:pic>
      <p:sp>
        <p:nvSpPr>
          <p:cNvPr id="7" name="object 3">
            <a:extLst>
              <a:ext uri="{FF2B5EF4-FFF2-40B4-BE49-F238E27FC236}">
                <a16:creationId xmlns:a16="http://schemas.microsoft.com/office/drawing/2014/main" id="{F66513B3-D9C6-4788-ADCC-0E87263FBEE7}"/>
              </a:ext>
            </a:extLst>
          </p:cNvPr>
          <p:cNvSpPr/>
          <p:nvPr userDrawn="1"/>
        </p:nvSpPr>
        <p:spPr>
          <a:xfrm>
            <a:off x="2452905" y="0"/>
            <a:ext cx="2352471" cy="4260557"/>
          </a:xfrm>
          <a:custGeom>
            <a:avLst/>
            <a:gdLst/>
            <a:ahLst/>
            <a:cxnLst/>
            <a:rect l="l" t="t" r="r" b="b"/>
            <a:pathLst>
              <a:path w="3879215" h="7025640">
                <a:moveTo>
                  <a:pt x="2539935" y="0"/>
                </a:moveTo>
                <a:lnTo>
                  <a:pt x="1338562" y="0"/>
                </a:lnTo>
                <a:lnTo>
                  <a:pt x="1302474" y="53147"/>
                </a:lnTo>
                <a:lnTo>
                  <a:pt x="1246969" y="135826"/>
                </a:lnTo>
                <a:lnTo>
                  <a:pt x="1191441" y="219618"/>
                </a:lnTo>
                <a:lnTo>
                  <a:pt x="1135940" y="304462"/>
                </a:lnTo>
                <a:lnTo>
                  <a:pt x="1080512" y="390291"/>
                </a:lnTo>
                <a:lnTo>
                  <a:pt x="1025205" y="477043"/>
                </a:lnTo>
                <a:lnTo>
                  <a:pt x="970067" y="564652"/>
                </a:lnTo>
                <a:lnTo>
                  <a:pt x="915145" y="653056"/>
                </a:lnTo>
                <a:lnTo>
                  <a:pt x="860488" y="742190"/>
                </a:lnTo>
                <a:lnTo>
                  <a:pt x="806141" y="831990"/>
                </a:lnTo>
                <a:lnTo>
                  <a:pt x="752154" y="922392"/>
                </a:lnTo>
                <a:lnTo>
                  <a:pt x="698573" y="1013332"/>
                </a:lnTo>
                <a:lnTo>
                  <a:pt x="645447" y="1104746"/>
                </a:lnTo>
                <a:lnTo>
                  <a:pt x="592822" y="1196570"/>
                </a:lnTo>
                <a:lnTo>
                  <a:pt x="540747" y="1288739"/>
                </a:lnTo>
                <a:lnTo>
                  <a:pt x="489269" y="1381190"/>
                </a:lnTo>
                <a:lnTo>
                  <a:pt x="438436" y="1473859"/>
                </a:lnTo>
                <a:lnTo>
                  <a:pt x="388295" y="1566681"/>
                </a:lnTo>
                <a:lnTo>
                  <a:pt x="338893" y="1659593"/>
                </a:lnTo>
                <a:lnTo>
                  <a:pt x="290279" y="1752531"/>
                </a:lnTo>
                <a:lnTo>
                  <a:pt x="242501" y="1845429"/>
                </a:lnTo>
                <a:lnTo>
                  <a:pt x="195604" y="1938226"/>
                </a:lnTo>
                <a:lnTo>
                  <a:pt x="149638" y="2030855"/>
                </a:lnTo>
                <a:lnTo>
                  <a:pt x="104650" y="2123254"/>
                </a:lnTo>
                <a:lnTo>
                  <a:pt x="82538" y="2169347"/>
                </a:lnTo>
                <a:lnTo>
                  <a:pt x="62167" y="2215460"/>
                </a:lnTo>
                <a:lnTo>
                  <a:pt x="44646" y="2262427"/>
                </a:lnTo>
                <a:lnTo>
                  <a:pt x="29985" y="2310126"/>
                </a:lnTo>
                <a:lnTo>
                  <a:pt x="18197" y="2358432"/>
                </a:lnTo>
                <a:lnTo>
                  <a:pt x="9292" y="2407224"/>
                </a:lnTo>
                <a:lnTo>
                  <a:pt x="3283" y="2456378"/>
                </a:lnTo>
                <a:lnTo>
                  <a:pt x="182" y="2505772"/>
                </a:lnTo>
                <a:lnTo>
                  <a:pt x="0" y="2555282"/>
                </a:lnTo>
                <a:lnTo>
                  <a:pt x="2748" y="2604786"/>
                </a:lnTo>
                <a:lnTo>
                  <a:pt x="8438" y="2654161"/>
                </a:lnTo>
                <a:lnTo>
                  <a:pt x="17083" y="2703284"/>
                </a:lnTo>
                <a:lnTo>
                  <a:pt x="28694" y="2752031"/>
                </a:lnTo>
                <a:lnTo>
                  <a:pt x="43282" y="2800281"/>
                </a:lnTo>
                <a:lnTo>
                  <a:pt x="89769" y="2937828"/>
                </a:lnTo>
                <a:lnTo>
                  <a:pt x="137666" y="3077350"/>
                </a:lnTo>
                <a:lnTo>
                  <a:pt x="186907" y="3218654"/>
                </a:lnTo>
                <a:lnTo>
                  <a:pt x="237423" y="3361550"/>
                </a:lnTo>
                <a:lnTo>
                  <a:pt x="289146" y="3505844"/>
                </a:lnTo>
                <a:lnTo>
                  <a:pt x="342009" y="3651345"/>
                </a:lnTo>
                <a:lnTo>
                  <a:pt x="395942" y="3797861"/>
                </a:lnTo>
                <a:lnTo>
                  <a:pt x="450880" y="3945200"/>
                </a:lnTo>
                <a:lnTo>
                  <a:pt x="506753" y="4093169"/>
                </a:lnTo>
                <a:lnTo>
                  <a:pt x="563494" y="4241578"/>
                </a:lnTo>
                <a:lnTo>
                  <a:pt x="621034" y="4390234"/>
                </a:lnTo>
                <a:lnTo>
                  <a:pt x="679307" y="4538944"/>
                </a:lnTo>
                <a:lnTo>
                  <a:pt x="738243" y="4687518"/>
                </a:lnTo>
                <a:lnTo>
                  <a:pt x="797775" y="4835762"/>
                </a:lnTo>
                <a:lnTo>
                  <a:pt x="857836" y="4983486"/>
                </a:lnTo>
                <a:lnTo>
                  <a:pt x="918357" y="5130496"/>
                </a:lnTo>
                <a:lnTo>
                  <a:pt x="979270" y="5276602"/>
                </a:lnTo>
                <a:lnTo>
                  <a:pt x="1040508" y="5421611"/>
                </a:lnTo>
                <a:lnTo>
                  <a:pt x="1102002" y="5565331"/>
                </a:lnTo>
                <a:lnTo>
                  <a:pt x="1163684" y="5707569"/>
                </a:lnTo>
                <a:lnTo>
                  <a:pt x="1225488" y="5848135"/>
                </a:lnTo>
                <a:lnTo>
                  <a:pt x="1287344" y="5986837"/>
                </a:lnTo>
                <a:lnTo>
                  <a:pt x="1349185" y="6123481"/>
                </a:lnTo>
                <a:lnTo>
                  <a:pt x="1410943" y="6257877"/>
                </a:lnTo>
                <a:lnTo>
                  <a:pt x="1472550" y="6389831"/>
                </a:lnTo>
                <a:lnTo>
                  <a:pt x="1513504" y="6476350"/>
                </a:lnTo>
                <a:lnTo>
                  <a:pt x="1554341" y="6561642"/>
                </a:lnTo>
                <a:lnTo>
                  <a:pt x="1595040" y="6645650"/>
                </a:lnTo>
                <a:lnTo>
                  <a:pt x="1635581" y="6728318"/>
                </a:lnTo>
                <a:lnTo>
                  <a:pt x="1675945" y="6809587"/>
                </a:lnTo>
                <a:lnTo>
                  <a:pt x="1716111" y="6889403"/>
                </a:lnTo>
                <a:lnTo>
                  <a:pt x="1740310" y="6928327"/>
                </a:lnTo>
                <a:lnTo>
                  <a:pt x="1769568" y="6960764"/>
                </a:lnTo>
                <a:lnTo>
                  <a:pt x="1802966" y="6986713"/>
                </a:lnTo>
                <a:lnTo>
                  <a:pt x="1839582" y="7006175"/>
                </a:lnTo>
                <a:lnTo>
                  <a:pt x="1878499" y="7019150"/>
                </a:lnTo>
                <a:lnTo>
                  <a:pt x="1918795" y="7025637"/>
                </a:lnTo>
                <a:lnTo>
                  <a:pt x="1959552" y="7025637"/>
                </a:lnTo>
                <a:lnTo>
                  <a:pt x="1999848" y="7019150"/>
                </a:lnTo>
                <a:lnTo>
                  <a:pt x="2038766" y="7006175"/>
                </a:lnTo>
                <a:lnTo>
                  <a:pt x="2075384" y="6986713"/>
                </a:lnTo>
                <a:lnTo>
                  <a:pt x="2108783" y="6960764"/>
                </a:lnTo>
                <a:lnTo>
                  <a:pt x="2138043" y="6928327"/>
                </a:lnTo>
                <a:lnTo>
                  <a:pt x="2162244" y="6889403"/>
                </a:lnTo>
                <a:lnTo>
                  <a:pt x="2202414" y="6809585"/>
                </a:lnTo>
                <a:lnTo>
                  <a:pt x="2242783" y="6728313"/>
                </a:lnTo>
                <a:lnTo>
                  <a:pt x="2283330" y="6645644"/>
                </a:lnTo>
                <a:lnTo>
                  <a:pt x="2324035" y="6561633"/>
                </a:lnTo>
                <a:lnTo>
                  <a:pt x="2364878" y="6476339"/>
                </a:lnTo>
                <a:lnTo>
                  <a:pt x="2426357" y="6346114"/>
                </a:lnTo>
                <a:lnTo>
                  <a:pt x="2488033" y="6213321"/>
                </a:lnTo>
                <a:lnTo>
                  <a:pt x="2549838" y="6078150"/>
                </a:lnTo>
                <a:lnTo>
                  <a:pt x="2611704" y="5940795"/>
                </a:lnTo>
                <a:lnTo>
                  <a:pt x="2673563" y="5801447"/>
                </a:lnTo>
                <a:lnTo>
                  <a:pt x="2735346" y="5660298"/>
                </a:lnTo>
                <a:lnTo>
                  <a:pt x="2796987" y="5517540"/>
                </a:lnTo>
                <a:lnTo>
                  <a:pt x="2858416" y="5373365"/>
                </a:lnTo>
                <a:lnTo>
                  <a:pt x="2919567" y="5227965"/>
                </a:lnTo>
                <a:lnTo>
                  <a:pt x="2980370" y="5081532"/>
                </a:lnTo>
                <a:lnTo>
                  <a:pt x="3040758" y="4934259"/>
                </a:lnTo>
                <a:lnTo>
                  <a:pt x="3100662" y="4786336"/>
                </a:lnTo>
                <a:lnTo>
                  <a:pt x="3160016" y="4637957"/>
                </a:lnTo>
                <a:lnTo>
                  <a:pt x="3218750" y="4489312"/>
                </a:lnTo>
                <a:lnTo>
                  <a:pt x="3276797" y="4340595"/>
                </a:lnTo>
                <a:lnTo>
                  <a:pt x="3334089" y="4191996"/>
                </a:lnTo>
                <a:lnTo>
                  <a:pt x="3390557" y="4043709"/>
                </a:lnTo>
                <a:lnTo>
                  <a:pt x="3446134" y="3895925"/>
                </a:lnTo>
                <a:lnTo>
                  <a:pt x="3500752" y="3748835"/>
                </a:lnTo>
                <a:lnTo>
                  <a:pt x="3554343" y="3602633"/>
                </a:lnTo>
                <a:lnTo>
                  <a:pt x="3606838" y="3457510"/>
                </a:lnTo>
                <a:lnTo>
                  <a:pt x="3658170" y="3313658"/>
                </a:lnTo>
                <a:lnTo>
                  <a:pt x="3708270" y="3171268"/>
                </a:lnTo>
                <a:lnTo>
                  <a:pt x="3757071" y="3030534"/>
                </a:lnTo>
                <a:lnTo>
                  <a:pt x="3804505" y="2891647"/>
                </a:lnTo>
                <a:lnTo>
                  <a:pt x="3835334" y="2800176"/>
                </a:lnTo>
                <a:lnTo>
                  <a:pt x="3849919" y="2751934"/>
                </a:lnTo>
                <a:lnTo>
                  <a:pt x="3861527" y="2703196"/>
                </a:lnTo>
                <a:lnTo>
                  <a:pt x="3870172" y="2654083"/>
                </a:lnTo>
                <a:lnTo>
                  <a:pt x="3875863" y="2604719"/>
                </a:lnTo>
                <a:lnTo>
                  <a:pt x="3878614" y="2555227"/>
                </a:lnTo>
                <a:lnTo>
                  <a:pt x="3878436" y="2505728"/>
                </a:lnTo>
                <a:lnTo>
                  <a:pt x="3875340" y="2456346"/>
                </a:lnTo>
                <a:lnTo>
                  <a:pt x="3869338" y="2407203"/>
                </a:lnTo>
                <a:lnTo>
                  <a:pt x="3860441" y="2358422"/>
                </a:lnTo>
                <a:lnTo>
                  <a:pt x="3848661" y="2310125"/>
                </a:lnTo>
                <a:lnTo>
                  <a:pt x="3834011" y="2262435"/>
                </a:lnTo>
                <a:lnTo>
                  <a:pt x="3816500" y="2215476"/>
                </a:lnTo>
                <a:lnTo>
                  <a:pt x="3796142" y="2169368"/>
                </a:lnTo>
                <a:lnTo>
                  <a:pt x="3751679" y="2077108"/>
                </a:lnTo>
                <a:lnTo>
                  <a:pt x="3706212" y="1984584"/>
                </a:lnTo>
                <a:lnTo>
                  <a:pt x="3659787" y="1891862"/>
                </a:lnTo>
                <a:lnTo>
                  <a:pt x="3612453" y="1799006"/>
                </a:lnTo>
                <a:lnTo>
                  <a:pt x="3564257" y="1706079"/>
                </a:lnTo>
                <a:lnTo>
                  <a:pt x="3515246" y="1613145"/>
                </a:lnTo>
                <a:lnTo>
                  <a:pt x="3465470" y="1520269"/>
                </a:lnTo>
                <a:lnTo>
                  <a:pt x="3414974" y="1427514"/>
                </a:lnTo>
                <a:lnTo>
                  <a:pt x="3363808" y="1334945"/>
                </a:lnTo>
                <a:lnTo>
                  <a:pt x="3312019" y="1242626"/>
                </a:lnTo>
                <a:lnTo>
                  <a:pt x="3259654" y="1150620"/>
                </a:lnTo>
                <a:lnTo>
                  <a:pt x="3206762" y="1058992"/>
                </a:lnTo>
                <a:lnTo>
                  <a:pt x="3153390" y="967806"/>
                </a:lnTo>
                <a:lnTo>
                  <a:pt x="3099587" y="877126"/>
                </a:lnTo>
                <a:lnTo>
                  <a:pt x="3045398" y="787016"/>
                </a:lnTo>
                <a:lnTo>
                  <a:pt x="2990874" y="697540"/>
                </a:lnTo>
                <a:lnTo>
                  <a:pt x="2936060" y="608761"/>
                </a:lnTo>
                <a:lnTo>
                  <a:pt x="2881005" y="520745"/>
                </a:lnTo>
                <a:lnTo>
                  <a:pt x="2825758" y="433555"/>
                </a:lnTo>
                <a:lnTo>
                  <a:pt x="2770364" y="347255"/>
                </a:lnTo>
                <a:lnTo>
                  <a:pt x="2714873" y="261910"/>
                </a:lnTo>
                <a:lnTo>
                  <a:pt x="2659332" y="177582"/>
                </a:lnTo>
                <a:lnTo>
                  <a:pt x="2603789" y="94337"/>
                </a:lnTo>
                <a:lnTo>
                  <a:pt x="2539935" y="0"/>
                </a:lnTo>
                <a:close/>
              </a:path>
            </a:pathLst>
          </a:custGeom>
          <a:solidFill>
            <a:srgbClr val="FFFFFF">
              <a:alpha val="9999"/>
            </a:srgbClr>
          </a:solidFill>
        </p:spPr>
        <p:txBody>
          <a:bodyPr wrap="square" lIns="0" tIns="0" rIns="0" bIns="0" rtlCol="0"/>
          <a:lstStyle/>
          <a:p>
            <a:endParaRPr/>
          </a:p>
        </p:txBody>
      </p:sp>
      <p:sp>
        <p:nvSpPr>
          <p:cNvPr id="9" name="object 5">
            <a:extLst>
              <a:ext uri="{FF2B5EF4-FFF2-40B4-BE49-F238E27FC236}">
                <a16:creationId xmlns:a16="http://schemas.microsoft.com/office/drawing/2014/main" id="{0BAB80A1-CBDF-42F7-85F2-5A4148910D9A}"/>
              </a:ext>
            </a:extLst>
          </p:cNvPr>
          <p:cNvSpPr/>
          <p:nvPr userDrawn="1"/>
        </p:nvSpPr>
        <p:spPr>
          <a:xfrm>
            <a:off x="4902268" y="4357756"/>
            <a:ext cx="4660658" cy="2352471"/>
          </a:xfrm>
          <a:custGeom>
            <a:avLst/>
            <a:gdLst/>
            <a:ahLst/>
            <a:cxnLst/>
            <a:rect l="l" t="t" r="r" b="b"/>
            <a:pathLst>
              <a:path w="7685405" h="3879215">
                <a:moveTo>
                  <a:pt x="4470360" y="0"/>
                </a:moveTo>
                <a:lnTo>
                  <a:pt x="4420857" y="2748"/>
                </a:lnTo>
                <a:lnTo>
                  <a:pt x="4371484" y="8439"/>
                </a:lnTo>
                <a:lnTo>
                  <a:pt x="4322364" y="17084"/>
                </a:lnTo>
                <a:lnTo>
                  <a:pt x="4273618" y="28695"/>
                </a:lnTo>
                <a:lnTo>
                  <a:pt x="4225371" y="43283"/>
                </a:lnTo>
                <a:lnTo>
                  <a:pt x="4087824" y="89769"/>
                </a:lnTo>
                <a:lnTo>
                  <a:pt x="3948302" y="137667"/>
                </a:lnTo>
                <a:lnTo>
                  <a:pt x="3806998" y="186908"/>
                </a:lnTo>
                <a:lnTo>
                  <a:pt x="3664102" y="237424"/>
                </a:lnTo>
                <a:lnTo>
                  <a:pt x="3519808" y="289147"/>
                </a:lnTo>
                <a:lnTo>
                  <a:pt x="3374307" y="342009"/>
                </a:lnTo>
                <a:lnTo>
                  <a:pt x="3227791" y="395943"/>
                </a:lnTo>
                <a:lnTo>
                  <a:pt x="3080452" y="450880"/>
                </a:lnTo>
                <a:lnTo>
                  <a:pt x="2932483" y="506753"/>
                </a:lnTo>
                <a:lnTo>
                  <a:pt x="2784074" y="563494"/>
                </a:lnTo>
                <a:lnTo>
                  <a:pt x="2635418" y="621035"/>
                </a:lnTo>
                <a:lnTo>
                  <a:pt x="2486708" y="679307"/>
                </a:lnTo>
                <a:lnTo>
                  <a:pt x="2338134" y="738244"/>
                </a:lnTo>
                <a:lnTo>
                  <a:pt x="2189890" y="797776"/>
                </a:lnTo>
                <a:lnTo>
                  <a:pt x="2042166" y="857837"/>
                </a:lnTo>
                <a:lnTo>
                  <a:pt x="1895156" y="918357"/>
                </a:lnTo>
                <a:lnTo>
                  <a:pt x="1749050" y="979271"/>
                </a:lnTo>
                <a:lnTo>
                  <a:pt x="1604041" y="1040508"/>
                </a:lnTo>
                <a:lnTo>
                  <a:pt x="1460322" y="1102002"/>
                </a:lnTo>
                <a:lnTo>
                  <a:pt x="1318083" y="1163685"/>
                </a:lnTo>
                <a:lnTo>
                  <a:pt x="1177517" y="1225488"/>
                </a:lnTo>
                <a:lnTo>
                  <a:pt x="1038815" y="1287345"/>
                </a:lnTo>
                <a:lnTo>
                  <a:pt x="902171" y="1349186"/>
                </a:lnTo>
                <a:lnTo>
                  <a:pt x="767775" y="1410944"/>
                </a:lnTo>
                <a:lnTo>
                  <a:pt x="635821" y="1472551"/>
                </a:lnTo>
                <a:lnTo>
                  <a:pt x="549302" y="1513505"/>
                </a:lnTo>
                <a:lnTo>
                  <a:pt x="464010" y="1554341"/>
                </a:lnTo>
                <a:lnTo>
                  <a:pt x="380002" y="1595041"/>
                </a:lnTo>
                <a:lnTo>
                  <a:pt x="297334" y="1635582"/>
                </a:lnTo>
                <a:lnTo>
                  <a:pt x="216065" y="1675946"/>
                </a:lnTo>
                <a:lnTo>
                  <a:pt x="136249" y="1716111"/>
                </a:lnTo>
                <a:lnTo>
                  <a:pt x="97323" y="1740311"/>
                </a:lnTo>
                <a:lnTo>
                  <a:pt x="64884" y="1769569"/>
                </a:lnTo>
                <a:lnTo>
                  <a:pt x="38932" y="1802966"/>
                </a:lnTo>
                <a:lnTo>
                  <a:pt x="19468" y="1839583"/>
                </a:lnTo>
                <a:lnTo>
                  <a:pt x="6491" y="1878499"/>
                </a:lnTo>
                <a:lnTo>
                  <a:pt x="1" y="1918796"/>
                </a:lnTo>
                <a:lnTo>
                  <a:pt x="0" y="1959552"/>
                </a:lnTo>
                <a:lnTo>
                  <a:pt x="6485" y="1999849"/>
                </a:lnTo>
                <a:lnTo>
                  <a:pt x="19459" y="2038766"/>
                </a:lnTo>
                <a:lnTo>
                  <a:pt x="38920" y="2075384"/>
                </a:lnTo>
                <a:lnTo>
                  <a:pt x="64868" y="2108783"/>
                </a:lnTo>
                <a:lnTo>
                  <a:pt x="97304" y="2138043"/>
                </a:lnTo>
                <a:lnTo>
                  <a:pt x="136228" y="2162244"/>
                </a:lnTo>
                <a:lnTo>
                  <a:pt x="216047" y="2202415"/>
                </a:lnTo>
                <a:lnTo>
                  <a:pt x="297319" y="2242784"/>
                </a:lnTo>
                <a:lnTo>
                  <a:pt x="379990" y="2283331"/>
                </a:lnTo>
                <a:lnTo>
                  <a:pt x="464001" y="2324036"/>
                </a:lnTo>
                <a:lnTo>
                  <a:pt x="549296" y="2364879"/>
                </a:lnTo>
                <a:lnTo>
                  <a:pt x="679522" y="2426358"/>
                </a:lnTo>
                <a:lnTo>
                  <a:pt x="812316" y="2488035"/>
                </a:lnTo>
                <a:lnTo>
                  <a:pt x="947488" y="2549840"/>
                </a:lnTo>
                <a:lnTo>
                  <a:pt x="1084844" y="2611706"/>
                </a:lnTo>
                <a:lnTo>
                  <a:pt x="1224193" y="2673565"/>
                </a:lnTo>
                <a:lnTo>
                  <a:pt x="1365343" y="2735349"/>
                </a:lnTo>
                <a:lnTo>
                  <a:pt x="1508102" y="2796991"/>
                </a:lnTo>
                <a:lnTo>
                  <a:pt x="1652278" y="2858420"/>
                </a:lnTo>
                <a:lnTo>
                  <a:pt x="1797679" y="2919571"/>
                </a:lnTo>
                <a:lnTo>
                  <a:pt x="1944112" y="2980375"/>
                </a:lnTo>
                <a:lnTo>
                  <a:pt x="2091387" y="3040763"/>
                </a:lnTo>
                <a:lnTo>
                  <a:pt x="2239310" y="3100669"/>
                </a:lnTo>
                <a:lnTo>
                  <a:pt x="2387690" y="3160023"/>
                </a:lnTo>
                <a:lnTo>
                  <a:pt x="2536336" y="3218757"/>
                </a:lnTo>
                <a:lnTo>
                  <a:pt x="2685054" y="3276805"/>
                </a:lnTo>
                <a:lnTo>
                  <a:pt x="2833653" y="3334097"/>
                </a:lnTo>
                <a:lnTo>
                  <a:pt x="2981941" y="3390566"/>
                </a:lnTo>
                <a:lnTo>
                  <a:pt x="3129725" y="3446144"/>
                </a:lnTo>
                <a:lnTo>
                  <a:pt x="3276815" y="3500762"/>
                </a:lnTo>
                <a:lnTo>
                  <a:pt x="3423018" y="3554353"/>
                </a:lnTo>
                <a:lnTo>
                  <a:pt x="3568141" y="3606848"/>
                </a:lnTo>
                <a:lnTo>
                  <a:pt x="3711994" y="3658180"/>
                </a:lnTo>
                <a:lnTo>
                  <a:pt x="3854383" y="3708281"/>
                </a:lnTo>
                <a:lnTo>
                  <a:pt x="3995118" y="3757082"/>
                </a:lnTo>
                <a:lnTo>
                  <a:pt x="4134005" y="3804516"/>
                </a:lnTo>
                <a:lnTo>
                  <a:pt x="4225476" y="3835345"/>
                </a:lnTo>
                <a:lnTo>
                  <a:pt x="4273713" y="3849927"/>
                </a:lnTo>
                <a:lnTo>
                  <a:pt x="4322448" y="3861534"/>
                </a:lnTo>
                <a:lnTo>
                  <a:pt x="4371557" y="3870177"/>
                </a:lnTo>
                <a:lnTo>
                  <a:pt x="4420919" y="3875868"/>
                </a:lnTo>
                <a:lnTo>
                  <a:pt x="4470410" y="3878618"/>
                </a:lnTo>
                <a:lnTo>
                  <a:pt x="4519907" y="3878439"/>
                </a:lnTo>
                <a:lnTo>
                  <a:pt x="4569289" y="3875343"/>
                </a:lnTo>
                <a:lnTo>
                  <a:pt x="4618432" y="3869341"/>
                </a:lnTo>
                <a:lnTo>
                  <a:pt x="4667214" y="3860445"/>
                </a:lnTo>
                <a:lnTo>
                  <a:pt x="4715511" y="3848667"/>
                </a:lnTo>
                <a:lnTo>
                  <a:pt x="4763202" y="3834018"/>
                </a:lnTo>
                <a:lnTo>
                  <a:pt x="4810164" y="3816509"/>
                </a:lnTo>
                <a:lnTo>
                  <a:pt x="4856273" y="3796153"/>
                </a:lnTo>
                <a:lnTo>
                  <a:pt x="4948535" y="3751691"/>
                </a:lnTo>
                <a:lnTo>
                  <a:pt x="5041059" y="3706223"/>
                </a:lnTo>
                <a:lnTo>
                  <a:pt x="5133782" y="3659798"/>
                </a:lnTo>
                <a:lnTo>
                  <a:pt x="5226639" y="3612463"/>
                </a:lnTo>
                <a:lnTo>
                  <a:pt x="5319567" y="3564267"/>
                </a:lnTo>
                <a:lnTo>
                  <a:pt x="5412502" y="3515256"/>
                </a:lnTo>
                <a:lnTo>
                  <a:pt x="5505378" y="3465479"/>
                </a:lnTo>
                <a:lnTo>
                  <a:pt x="5598134" y="3414984"/>
                </a:lnTo>
                <a:lnTo>
                  <a:pt x="5690703" y="3363817"/>
                </a:lnTo>
                <a:lnTo>
                  <a:pt x="5783023" y="3312028"/>
                </a:lnTo>
                <a:lnTo>
                  <a:pt x="5875029" y="3259663"/>
                </a:lnTo>
                <a:lnTo>
                  <a:pt x="5966657" y="3206771"/>
                </a:lnTo>
                <a:lnTo>
                  <a:pt x="6057844" y="3153398"/>
                </a:lnTo>
                <a:lnTo>
                  <a:pt x="6148524" y="3099594"/>
                </a:lnTo>
                <a:lnTo>
                  <a:pt x="6238635" y="3045406"/>
                </a:lnTo>
                <a:lnTo>
                  <a:pt x="6328111" y="2990881"/>
                </a:lnTo>
                <a:lnTo>
                  <a:pt x="6416890" y="2936067"/>
                </a:lnTo>
                <a:lnTo>
                  <a:pt x="6504906" y="2881012"/>
                </a:lnTo>
                <a:lnTo>
                  <a:pt x="6592096" y="2825764"/>
                </a:lnTo>
                <a:lnTo>
                  <a:pt x="6678396" y="2770371"/>
                </a:lnTo>
                <a:lnTo>
                  <a:pt x="6763742" y="2714880"/>
                </a:lnTo>
                <a:lnTo>
                  <a:pt x="6848070" y="2659339"/>
                </a:lnTo>
                <a:lnTo>
                  <a:pt x="6931315" y="2603795"/>
                </a:lnTo>
                <a:lnTo>
                  <a:pt x="7013413" y="2548298"/>
                </a:lnTo>
                <a:lnTo>
                  <a:pt x="7094302" y="2492893"/>
                </a:lnTo>
                <a:lnTo>
                  <a:pt x="7173916" y="2437630"/>
                </a:lnTo>
                <a:lnTo>
                  <a:pt x="7252191" y="2382556"/>
                </a:lnTo>
                <a:lnTo>
                  <a:pt x="7329064" y="2327718"/>
                </a:lnTo>
                <a:lnTo>
                  <a:pt x="7404470" y="2273165"/>
                </a:lnTo>
                <a:lnTo>
                  <a:pt x="7478345" y="2218944"/>
                </a:lnTo>
                <a:lnTo>
                  <a:pt x="7550626" y="2165103"/>
                </a:lnTo>
                <a:lnTo>
                  <a:pt x="7586148" y="2138339"/>
                </a:lnTo>
                <a:lnTo>
                  <a:pt x="7621852" y="2105583"/>
                </a:lnTo>
                <a:lnTo>
                  <a:pt x="7649620" y="2068109"/>
                </a:lnTo>
                <a:lnTo>
                  <a:pt x="7669453" y="2027097"/>
                </a:lnTo>
                <a:lnTo>
                  <a:pt x="7681351" y="1983728"/>
                </a:lnTo>
                <a:lnTo>
                  <a:pt x="7685314" y="1939179"/>
                </a:lnTo>
                <a:lnTo>
                  <a:pt x="7681343" y="1894631"/>
                </a:lnTo>
                <a:lnTo>
                  <a:pt x="7669437" y="1851262"/>
                </a:lnTo>
                <a:lnTo>
                  <a:pt x="7649598" y="1810253"/>
                </a:lnTo>
                <a:lnTo>
                  <a:pt x="7621824" y="1772781"/>
                </a:lnTo>
                <a:lnTo>
                  <a:pt x="7586117" y="1740027"/>
                </a:lnTo>
                <a:lnTo>
                  <a:pt x="7514660" y="1686407"/>
                </a:lnTo>
                <a:lnTo>
                  <a:pt x="7441577" y="1632386"/>
                </a:lnTo>
                <a:lnTo>
                  <a:pt x="7366931" y="1578009"/>
                </a:lnTo>
                <a:lnTo>
                  <a:pt x="7290786" y="1523325"/>
                </a:lnTo>
                <a:lnTo>
                  <a:pt x="7213206" y="1468382"/>
                </a:lnTo>
                <a:lnTo>
                  <a:pt x="7134256" y="1413226"/>
                </a:lnTo>
                <a:lnTo>
                  <a:pt x="7053998" y="1357907"/>
                </a:lnTo>
                <a:lnTo>
                  <a:pt x="6972499" y="1302470"/>
                </a:lnTo>
                <a:lnTo>
                  <a:pt x="6889821" y="1246964"/>
                </a:lnTo>
                <a:lnTo>
                  <a:pt x="6806028" y="1191437"/>
                </a:lnTo>
                <a:lnTo>
                  <a:pt x="6721185" y="1135935"/>
                </a:lnTo>
                <a:lnTo>
                  <a:pt x="6635356" y="1080508"/>
                </a:lnTo>
                <a:lnTo>
                  <a:pt x="6548604" y="1025201"/>
                </a:lnTo>
                <a:lnTo>
                  <a:pt x="6460994" y="970063"/>
                </a:lnTo>
                <a:lnTo>
                  <a:pt x="6372591" y="915141"/>
                </a:lnTo>
                <a:lnTo>
                  <a:pt x="6283457" y="860483"/>
                </a:lnTo>
                <a:lnTo>
                  <a:pt x="6193657" y="806137"/>
                </a:lnTo>
                <a:lnTo>
                  <a:pt x="6103255" y="752149"/>
                </a:lnTo>
                <a:lnTo>
                  <a:pt x="6012315" y="698568"/>
                </a:lnTo>
                <a:lnTo>
                  <a:pt x="5920901" y="645442"/>
                </a:lnTo>
                <a:lnTo>
                  <a:pt x="5829077" y="592817"/>
                </a:lnTo>
                <a:lnTo>
                  <a:pt x="5736908" y="540742"/>
                </a:lnTo>
                <a:lnTo>
                  <a:pt x="5644457" y="489264"/>
                </a:lnTo>
                <a:lnTo>
                  <a:pt x="5551789" y="438430"/>
                </a:lnTo>
                <a:lnTo>
                  <a:pt x="5458967" y="388289"/>
                </a:lnTo>
                <a:lnTo>
                  <a:pt x="5366055" y="338887"/>
                </a:lnTo>
                <a:lnTo>
                  <a:pt x="5273118" y="290273"/>
                </a:lnTo>
                <a:lnTo>
                  <a:pt x="5180220" y="242493"/>
                </a:lnTo>
                <a:lnTo>
                  <a:pt x="5087424" y="195597"/>
                </a:lnTo>
                <a:lnTo>
                  <a:pt x="4994795" y="149630"/>
                </a:lnTo>
                <a:lnTo>
                  <a:pt x="4902397" y="104641"/>
                </a:lnTo>
                <a:lnTo>
                  <a:pt x="4856305" y="82528"/>
                </a:lnTo>
                <a:lnTo>
                  <a:pt x="4810187" y="62160"/>
                </a:lnTo>
                <a:lnTo>
                  <a:pt x="4763217" y="44640"/>
                </a:lnTo>
                <a:lnTo>
                  <a:pt x="4715517" y="29981"/>
                </a:lnTo>
                <a:lnTo>
                  <a:pt x="4667209" y="18194"/>
                </a:lnTo>
                <a:lnTo>
                  <a:pt x="4618416" y="9290"/>
                </a:lnTo>
                <a:lnTo>
                  <a:pt x="4569262" y="3282"/>
                </a:lnTo>
                <a:lnTo>
                  <a:pt x="4519869" y="182"/>
                </a:lnTo>
                <a:lnTo>
                  <a:pt x="4470360" y="0"/>
                </a:lnTo>
                <a:close/>
              </a:path>
            </a:pathLst>
          </a:custGeom>
          <a:solidFill>
            <a:srgbClr val="FFFFFF">
              <a:alpha val="9999"/>
            </a:srgbClr>
          </a:solidFill>
        </p:spPr>
        <p:txBody>
          <a:bodyPr wrap="square" lIns="0" tIns="0" rIns="0" bIns="0" rtlCol="0"/>
          <a:lstStyle/>
          <a:p>
            <a:endParaRPr/>
          </a:p>
        </p:txBody>
      </p:sp>
      <p:sp>
        <p:nvSpPr>
          <p:cNvPr id="10" name="object 6">
            <a:extLst>
              <a:ext uri="{FF2B5EF4-FFF2-40B4-BE49-F238E27FC236}">
                <a16:creationId xmlns:a16="http://schemas.microsoft.com/office/drawing/2014/main" id="{87666F29-E030-42A6-9B99-D85FF56160AE}"/>
              </a:ext>
            </a:extLst>
          </p:cNvPr>
          <p:cNvSpPr/>
          <p:nvPr userDrawn="1"/>
        </p:nvSpPr>
        <p:spPr>
          <a:xfrm>
            <a:off x="0" y="1368318"/>
            <a:ext cx="2773752" cy="5244829"/>
          </a:xfrm>
          <a:custGeom>
            <a:avLst/>
            <a:gdLst/>
            <a:ahLst/>
            <a:cxnLst/>
            <a:rect l="l" t="t" r="r" b="b"/>
            <a:pathLst>
              <a:path w="4573905" h="8648700">
                <a:moveTo>
                  <a:pt x="3884371" y="6848653"/>
                </a:moveTo>
                <a:lnTo>
                  <a:pt x="3877881" y="6808356"/>
                </a:lnTo>
                <a:lnTo>
                  <a:pt x="3864902" y="6769443"/>
                </a:lnTo>
                <a:lnTo>
                  <a:pt x="3845445" y="6732816"/>
                </a:lnTo>
                <a:lnTo>
                  <a:pt x="3819487" y="6699415"/>
                </a:lnTo>
                <a:lnTo>
                  <a:pt x="3787051" y="6670154"/>
                </a:lnTo>
                <a:lnTo>
                  <a:pt x="3748125" y="6645961"/>
                </a:lnTo>
                <a:lnTo>
                  <a:pt x="3668306" y="6605791"/>
                </a:lnTo>
                <a:lnTo>
                  <a:pt x="3587038" y="6565417"/>
                </a:lnTo>
                <a:lnTo>
                  <a:pt x="3504374" y="6524866"/>
                </a:lnTo>
                <a:lnTo>
                  <a:pt x="3420364" y="6484163"/>
                </a:lnTo>
                <a:lnTo>
                  <a:pt x="3335058" y="6443319"/>
                </a:lnTo>
                <a:lnTo>
                  <a:pt x="3204845" y="6381839"/>
                </a:lnTo>
                <a:lnTo>
                  <a:pt x="3072041" y="6320168"/>
                </a:lnTo>
                <a:lnTo>
                  <a:pt x="2936875" y="6258357"/>
                </a:lnTo>
                <a:lnTo>
                  <a:pt x="2799524" y="6196495"/>
                </a:lnTo>
                <a:lnTo>
                  <a:pt x="2660167" y="6134633"/>
                </a:lnTo>
                <a:lnTo>
                  <a:pt x="2519019" y="6072848"/>
                </a:lnTo>
                <a:lnTo>
                  <a:pt x="2376259" y="6011215"/>
                </a:lnTo>
                <a:lnTo>
                  <a:pt x="2232088" y="5949785"/>
                </a:lnTo>
                <a:lnTo>
                  <a:pt x="2086686" y="5888634"/>
                </a:lnTo>
                <a:lnTo>
                  <a:pt x="1940255" y="5827827"/>
                </a:lnTo>
                <a:lnTo>
                  <a:pt x="1792986" y="5767438"/>
                </a:lnTo>
                <a:lnTo>
                  <a:pt x="1645056" y="5707532"/>
                </a:lnTo>
                <a:lnTo>
                  <a:pt x="1496682" y="5648185"/>
                </a:lnTo>
                <a:lnTo>
                  <a:pt x="1348041" y="5589448"/>
                </a:lnTo>
                <a:lnTo>
                  <a:pt x="1199324" y="5531396"/>
                </a:lnTo>
                <a:lnTo>
                  <a:pt x="1050721" y="5474106"/>
                </a:lnTo>
                <a:lnTo>
                  <a:pt x="902436" y="5417642"/>
                </a:lnTo>
                <a:lnTo>
                  <a:pt x="754646" y="5362054"/>
                </a:lnTo>
                <a:lnTo>
                  <a:pt x="607555" y="5307444"/>
                </a:lnTo>
                <a:lnTo>
                  <a:pt x="461352" y="5253850"/>
                </a:lnTo>
                <a:lnTo>
                  <a:pt x="316230" y="5201348"/>
                </a:lnTo>
                <a:lnTo>
                  <a:pt x="172377" y="5150028"/>
                </a:lnTo>
                <a:lnTo>
                  <a:pt x="0" y="5089461"/>
                </a:lnTo>
                <a:lnTo>
                  <a:pt x="0" y="8648344"/>
                </a:lnTo>
                <a:lnTo>
                  <a:pt x="172478" y="8587765"/>
                </a:lnTo>
                <a:lnTo>
                  <a:pt x="316318" y="8536432"/>
                </a:lnTo>
                <a:lnTo>
                  <a:pt x="461441" y="8483943"/>
                </a:lnTo>
                <a:lnTo>
                  <a:pt x="607644" y="8430349"/>
                </a:lnTo>
                <a:lnTo>
                  <a:pt x="754722" y="8375739"/>
                </a:lnTo>
                <a:lnTo>
                  <a:pt x="902500" y="8320176"/>
                </a:lnTo>
                <a:lnTo>
                  <a:pt x="1050785" y="8263712"/>
                </a:lnTo>
                <a:lnTo>
                  <a:pt x="1199375" y="8206435"/>
                </a:lnTo>
                <a:lnTo>
                  <a:pt x="1348092" y="8148396"/>
                </a:lnTo>
                <a:lnTo>
                  <a:pt x="1496733" y="8089671"/>
                </a:lnTo>
                <a:lnTo>
                  <a:pt x="1645107" y="8030337"/>
                </a:lnTo>
                <a:lnTo>
                  <a:pt x="1793024" y="7970444"/>
                </a:lnTo>
                <a:lnTo>
                  <a:pt x="1940293" y="7910068"/>
                </a:lnTo>
                <a:lnTo>
                  <a:pt x="2086724" y="7849273"/>
                </a:lnTo>
                <a:lnTo>
                  <a:pt x="2232126" y="7788135"/>
                </a:lnTo>
                <a:lnTo>
                  <a:pt x="2376297" y="7726718"/>
                </a:lnTo>
                <a:lnTo>
                  <a:pt x="2519045" y="7665098"/>
                </a:lnTo>
                <a:lnTo>
                  <a:pt x="2660192" y="7603325"/>
                </a:lnTo>
                <a:lnTo>
                  <a:pt x="2799537" y="7541476"/>
                </a:lnTo>
                <a:lnTo>
                  <a:pt x="2936887" y="7479627"/>
                </a:lnTo>
                <a:lnTo>
                  <a:pt x="3072053" y="7417829"/>
                </a:lnTo>
                <a:lnTo>
                  <a:pt x="3204845" y="7356157"/>
                </a:lnTo>
                <a:lnTo>
                  <a:pt x="3335070" y="7294689"/>
                </a:lnTo>
                <a:lnTo>
                  <a:pt x="3420364" y="7253859"/>
                </a:lnTo>
                <a:lnTo>
                  <a:pt x="3504374" y="7213155"/>
                </a:lnTo>
                <a:lnTo>
                  <a:pt x="3587038" y="7172617"/>
                </a:lnTo>
                <a:lnTo>
                  <a:pt x="3668306" y="7132256"/>
                </a:lnTo>
                <a:lnTo>
                  <a:pt x="3748125" y="7092086"/>
                </a:lnTo>
                <a:lnTo>
                  <a:pt x="3787051" y="7067893"/>
                </a:lnTo>
                <a:lnTo>
                  <a:pt x="3819487" y="7038632"/>
                </a:lnTo>
                <a:lnTo>
                  <a:pt x="3845445" y="7005231"/>
                </a:lnTo>
                <a:lnTo>
                  <a:pt x="3864902" y="6968617"/>
                </a:lnTo>
                <a:lnTo>
                  <a:pt x="3877881" y="6929704"/>
                </a:lnTo>
                <a:lnTo>
                  <a:pt x="3884371" y="6889407"/>
                </a:lnTo>
                <a:lnTo>
                  <a:pt x="3884371" y="6848653"/>
                </a:lnTo>
                <a:close/>
              </a:path>
              <a:path w="4573905" h="8648700">
                <a:moveTo>
                  <a:pt x="4573397" y="5218531"/>
                </a:moveTo>
                <a:lnTo>
                  <a:pt x="4571149" y="5174907"/>
                </a:lnTo>
                <a:lnTo>
                  <a:pt x="4560735" y="5130279"/>
                </a:lnTo>
                <a:lnTo>
                  <a:pt x="4532706" y="5045430"/>
                </a:lnTo>
                <a:lnTo>
                  <a:pt x="4503775" y="4959413"/>
                </a:lnTo>
                <a:lnTo>
                  <a:pt x="4473994" y="4872291"/>
                </a:lnTo>
                <a:lnTo>
                  <a:pt x="4443374" y="4784102"/>
                </a:lnTo>
                <a:lnTo>
                  <a:pt x="4411942" y="4694910"/>
                </a:lnTo>
                <a:lnTo>
                  <a:pt x="4363326" y="4559351"/>
                </a:lnTo>
                <a:lnTo>
                  <a:pt x="4313047" y="4421835"/>
                </a:lnTo>
                <a:lnTo>
                  <a:pt x="4261167" y="4282554"/>
                </a:lnTo>
                <a:lnTo>
                  <a:pt x="4207789" y="4141686"/>
                </a:lnTo>
                <a:lnTo>
                  <a:pt x="4152989" y="3999407"/>
                </a:lnTo>
                <a:lnTo>
                  <a:pt x="4096880" y="3855910"/>
                </a:lnTo>
                <a:lnTo>
                  <a:pt x="4039514" y="3711384"/>
                </a:lnTo>
                <a:lnTo>
                  <a:pt x="3981005" y="3565995"/>
                </a:lnTo>
                <a:lnTo>
                  <a:pt x="3921429" y="3419945"/>
                </a:lnTo>
                <a:lnTo>
                  <a:pt x="3860889" y="3273399"/>
                </a:lnTo>
                <a:lnTo>
                  <a:pt x="3799446" y="3126562"/>
                </a:lnTo>
                <a:lnTo>
                  <a:pt x="3737203" y="2979610"/>
                </a:lnTo>
                <a:lnTo>
                  <a:pt x="3674262" y="2832709"/>
                </a:lnTo>
                <a:lnTo>
                  <a:pt x="3610686" y="2686075"/>
                </a:lnTo>
                <a:lnTo>
                  <a:pt x="3546564" y="2539873"/>
                </a:lnTo>
                <a:lnTo>
                  <a:pt x="3482009" y="2394280"/>
                </a:lnTo>
                <a:lnTo>
                  <a:pt x="3417074" y="2249500"/>
                </a:lnTo>
                <a:lnTo>
                  <a:pt x="3351873" y="2105698"/>
                </a:lnTo>
                <a:lnTo>
                  <a:pt x="3286493" y="1963064"/>
                </a:lnTo>
                <a:lnTo>
                  <a:pt x="3220999" y="1821789"/>
                </a:lnTo>
                <a:lnTo>
                  <a:pt x="3155505" y="1682051"/>
                </a:lnTo>
                <a:lnTo>
                  <a:pt x="3090075" y="1544040"/>
                </a:lnTo>
                <a:lnTo>
                  <a:pt x="3024822" y="1407922"/>
                </a:lnTo>
                <a:lnTo>
                  <a:pt x="2959811" y="1273898"/>
                </a:lnTo>
                <a:lnTo>
                  <a:pt x="2895142" y="1142149"/>
                </a:lnTo>
                <a:lnTo>
                  <a:pt x="2852267" y="1055674"/>
                </a:lnTo>
                <a:lnTo>
                  <a:pt x="2828467" y="1011262"/>
                </a:lnTo>
                <a:lnTo>
                  <a:pt x="2802217" y="968590"/>
                </a:lnTo>
                <a:lnTo>
                  <a:pt x="2773603" y="927747"/>
                </a:lnTo>
                <a:lnTo>
                  <a:pt x="2742730" y="888822"/>
                </a:lnTo>
                <a:lnTo>
                  <a:pt x="2709684" y="851890"/>
                </a:lnTo>
                <a:lnTo>
                  <a:pt x="2674556" y="817016"/>
                </a:lnTo>
                <a:lnTo>
                  <a:pt x="2637447" y="784288"/>
                </a:lnTo>
                <a:lnTo>
                  <a:pt x="2598458" y="753783"/>
                </a:lnTo>
                <a:lnTo>
                  <a:pt x="2557665" y="725576"/>
                </a:lnTo>
                <a:lnTo>
                  <a:pt x="2515184" y="699744"/>
                </a:lnTo>
                <a:lnTo>
                  <a:pt x="2471102" y="676389"/>
                </a:lnTo>
                <a:lnTo>
                  <a:pt x="2425522" y="655548"/>
                </a:lnTo>
                <a:lnTo>
                  <a:pt x="2378519" y="637336"/>
                </a:lnTo>
                <a:lnTo>
                  <a:pt x="2281847" y="603542"/>
                </a:lnTo>
                <a:lnTo>
                  <a:pt x="2184260" y="570268"/>
                </a:lnTo>
                <a:lnTo>
                  <a:pt x="2085873" y="537540"/>
                </a:lnTo>
                <a:lnTo>
                  <a:pt x="1986749" y="505345"/>
                </a:lnTo>
                <a:lnTo>
                  <a:pt x="1886953" y="473722"/>
                </a:lnTo>
                <a:lnTo>
                  <a:pt x="1786585" y="442671"/>
                </a:lnTo>
                <a:lnTo>
                  <a:pt x="1685709" y="412191"/>
                </a:lnTo>
                <a:lnTo>
                  <a:pt x="1584413" y="382308"/>
                </a:lnTo>
                <a:lnTo>
                  <a:pt x="1482788" y="353034"/>
                </a:lnTo>
                <a:lnTo>
                  <a:pt x="1380883" y="324370"/>
                </a:lnTo>
                <a:lnTo>
                  <a:pt x="1278801" y="296341"/>
                </a:lnTo>
                <a:lnTo>
                  <a:pt x="1176604" y="268960"/>
                </a:lnTo>
                <a:lnTo>
                  <a:pt x="1074381" y="242214"/>
                </a:lnTo>
                <a:lnTo>
                  <a:pt x="972223" y="216141"/>
                </a:lnTo>
                <a:lnTo>
                  <a:pt x="870191" y="190741"/>
                </a:lnTo>
                <a:lnTo>
                  <a:pt x="768362" y="166027"/>
                </a:lnTo>
                <a:lnTo>
                  <a:pt x="666826" y="142011"/>
                </a:lnTo>
                <a:lnTo>
                  <a:pt x="565658" y="118706"/>
                </a:lnTo>
                <a:lnTo>
                  <a:pt x="464947" y="96113"/>
                </a:lnTo>
                <a:lnTo>
                  <a:pt x="364744" y="74269"/>
                </a:lnTo>
                <a:lnTo>
                  <a:pt x="265163" y="53149"/>
                </a:lnTo>
                <a:lnTo>
                  <a:pt x="166255" y="32804"/>
                </a:lnTo>
                <a:lnTo>
                  <a:pt x="68122" y="13208"/>
                </a:lnTo>
                <a:lnTo>
                  <a:pt x="0" y="0"/>
                </a:lnTo>
                <a:lnTo>
                  <a:pt x="0" y="3623932"/>
                </a:lnTo>
                <a:lnTo>
                  <a:pt x="43014" y="3658463"/>
                </a:lnTo>
                <a:lnTo>
                  <a:pt x="83858" y="3687089"/>
                </a:lnTo>
                <a:lnTo>
                  <a:pt x="126542" y="3713353"/>
                </a:lnTo>
                <a:lnTo>
                  <a:pt x="170980" y="3737165"/>
                </a:lnTo>
                <a:lnTo>
                  <a:pt x="301104" y="3801554"/>
                </a:lnTo>
                <a:lnTo>
                  <a:pt x="433628" y="3866337"/>
                </a:lnTo>
                <a:lnTo>
                  <a:pt x="568363" y="3931437"/>
                </a:lnTo>
                <a:lnTo>
                  <a:pt x="705129" y="3996753"/>
                </a:lnTo>
                <a:lnTo>
                  <a:pt x="843724" y="4062222"/>
                </a:lnTo>
                <a:lnTo>
                  <a:pt x="983996" y="4127716"/>
                </a:lnTo>
                <a:lnTo>
                  <a:pt x="1125728" y="4193184"/>
                </a:lnTo>
                <a:lnTo>
                  <a:pt x="1268768" y="4258526"/>
                </a:lnTo>
                <a:lnTo>
                  <a:pt x="1412900" y="4323639"/>
                </a:lnTo>
                <a:lnTo>
                  <a:pt x="1557959" y="4388459"/>
                </a:lnTo>
                <a:lnTo>
                  <a:pt x="1703768" y="4452886"/>
                </a:lnTo>
                <a:lnTo>
                  <a:pt x="1850123" y="4516844"/>
                </a:lnTo>
                <a:lnTo>
                  <a:pt x="1996859" y="4580229"/>
                </a:lnTo>
                <a:lnTo>
                  <a:pt x="2143772" y="4642955"/>
                </a:lnTo>
                <a:lnTo>
                  <a:pt x="2290699" y="4704943"/>
                </a:lnTo>
                <a:lnTo>
                  <a:pt x="2437447" y="4766094"/>
                </a:lnTo>
                <a:lnTo>
                  <a:pt x="2583827" y="4826343"/>
                </a:lnTo>
                <a:lnTo>
                  <a:pt x="2729661" y="4885575"/>
                </a:lnTo>
                <a:lnTo>
                  <a:pt x="2874772" y="4943716"/>
                </a:lnTo>
                <a:lnTo>
                  <a:pt x="3018967" y="5000676"/>
                </a:lnTo>
                <a:lnTo>
                  <a:pt x="3162058" y="5056365"/>
                </a:lnTo>
                <a:lnTo>
                  <a:pt x="3303879" y="5110708"/>
                </a:lnTo>
                <a:lnTo>
                  <a:pt x="3444227" y="5163604"/>
                </a:lnTo>
                <a:lnTo>
                  <a:pt x="3582924" y="5214963"/>
                </a:lnTo>
                <a:lnTo>
                  <a:pt x="3719792" y="5264709"/>
                </a:lnTo>
                <a:lnTo>
                  <a:pt x="3809936" y="5296928"/>
                </a:lnTo>
                <a:lnTo>
                  <a:pt x="3899116" y="5328361"/>
                </a:lnTo>
                <a:lnTo>
                  <a:pt x="3987304" y="5358993"/>
                </a:lnTo>
                <a:lnTo>
                  <a:pt x="4074426" y="5388775"/>
                </a:lnTo>
                <a:lnTo>
                  <a:pt x="4160431" y="5417705"/>
                </a:lnTo>
                <a:lnTo>
                  <a:pt x="4245267" y="5445734"/>
                </a:lnTo>
                <a:lnTo>
                  <a:pt x="4289907" y="5456148"/>
                </a:lnTo>
                <a:lnTo>
                  <a:pt x="4333532" y="5458396"/>
                </a:lnTo>
                <a:lnTo>
                  <a:pt x="4375493" y="5453126"/>
                </a:lnTo>
                <a:lnTo>
                  <a:pt x="4415142" y="5440997"/>
                </a:lnTo>
                <a:lnTo>
                  <a:pt x="4451845" y="5422658"/>
                </a:lnTo>
                <a:lnTo>
                  <a:pt x="4484929" y="5398744"/>
                </a:lnTo>
                <a:lnTo>
                  <a:pt x="4513745" y="5369928"/>
                </a:lnTo>
                <a:lnTo>
                  <a:pt x="4537646" y="5336845"/>
                </a:lnTo>
                <a:lnTo>
                  <a:pt x="4555998" y="5300154"/>
                </a:lnTo>
                <a:lnTo>
                  <a:pt x="4568126" y="5260492"/>
                </a:lnTo>
                <a:lnTo>
                  <a:pt x="4573397" y="5218531"/>
                </a:lnTo>
                <a:close/>
              </a:path>
            </a:pathLst>
          </a:custGeom>
          <a:solidFill>
            <a:srgbClr val="FFFFFF">
              <a:alpha val="9999"/>
            </a:srgbClr>
          </a:solidFill>
        </p:spPr>
        <p:txBody>
          <a:bodyPr wrap="square" lIns="0" tIns="0" rIns="0" bIns="0" rtlCol="0"/>
          <a:lstStyle/>
          <a:p>
            <a:endParaRPr/>
          </a:p>
        </p:txBody>
      </p:sp>
      <p:sp>
        <p:nvSpPr>
          <p:cNvPr id="12" name="object 8">
            <a:extLst>
              <a:ext uri="{FF2B5EF4-FFF2-40B4-BE49-F238E27FC236}">
                <a16:creationId xmlns:a16="http://schemas.microsoft.com/office/drawing/2014/main" id="{0B2E1693-B19A-4ED7-BD26-24921797D2AF}"/>
              </a:ext>
            </a:extLst>
          </p:cNvPr>
          <p:cNvSpPr/>
          <p:nvPr userDrawn="1"/>
        </p:nvSpPr>
        <p:spPr>
          <a:xfrm>
            <a:off x="4484319" y="1293717"/>
            <a:ext cx="3384879" cy="3384879"/>
          </a:xfrm>
          <a:custGeom>
            <a:avLst/>
            <a:gdLst/>
            <a:ahLst/>
            <a:cxnLst/>
            <a:rect l="l" t="t" r="r" b="b"/>
            <a:pathLst>
              <a:path w="5581650" h="5581650">
                <a:moveTo>
                  <a:pt x="5345840" y="0"/>
                </a:moveTo>
                <a:lnTo>
                  <a:pt x="5297429" y="2087"/>
                </a:lnTo>
                <a:lnTo>
                  <a:pt x="5208988" y="14700"/>
                </a:lnTo>
                <a:lnTo>
                  <a:pt x="5119112" y="28179"/>
                </a:lnTo>
                <a:lnTo>
                  <a:pt x="5027880" y="42512"/>
                </a:lnTo>
                <a:lnTo>
                  <a:pt x="4935371" y="57687"/>
                </a:lnTo>
                <a:lnTo>
                  <a:pt x="4841664" y="73694"/>
                </a:lnTo>
                <a:lnTo>
                  <a:pt x="4746837" y="90520"/>
                </a:lnTo>
                <a:lnTo>
                  <a:pt x="4650970" y="108153"/>
                </a:lnTo>
                <a:lnTo>
                  <a:pt x="4554142" y="126582"/>
                </a:lnTo>
                <a:lnTo>
                  <a:pt x="4456432" y="145796"/>
                </a:lnTo>
                <a:lnTo>
                  <a:pt x="4357918" y="165783"/>
                </a:lnTo>
                <a:lnTo>
                  <a:pt x="4258680" y="186530"/>
                </a:lnTo>
                <a:lnTo>
                  <a:pt x="4158796" y="208027"/>
                </a:lnTo>
                <a:lnTo>
                  <a:pt x="4058346" y="230262"/>
                </a:lnTo>
                <a:lnTo>
                  <a:pt x="3957408" y="253222"/>
                </a:lnTo>
                <a:lnTo>
                  <a:pt x="3856062" y="276898"/>
                </a:lnTo>
                <a:lnTo>
                  <a:pt x="3754385" y="301276"/>
                </a:lnTo>
                <a:lnTo>
                  <a:pt x="3652459" y="326345"/>
                </a:lnTo>
                <a:lnTo>
                  <a:pt x="3550360" y="352094"/>
                </a:lnTo>
                <a:lnTo>
                  <a:pt x="3448168" y="378511"/>
                </a:lnTo>
                <a:lnTo>
                  <a:pt x="3345963" y="405584"/>
                </a:lnTo>
                <a:lnTo>
                  <a:pt x="3243822" y="433301"/>
                </a:lnTo>
                <a:lnTo>
                  <a:pt x="3141826" y="461652"/>
                </a:lnTo>
                <a:lnTo>
                  <a:pt x="3040052" y="490624"/>
                </a:lnTo>
                <a:lnTo>
                  <a:pt x="2938581" y="520205"/>
                </a:lnTo>
                <a:lnTo>
                  <a:pt x="2837490" y="550385"/>
                </a:lnTo>
                <a:lnTo>
                  <a:pt x="2736859" y="581151"/>
                </a:lnTo>
                <a:lnTo>
                  <a:pt x="2636767" y="612492"/>
                </a:lnTo>
                <a:lnTo>
                  <a:pt x="2537292" y="644396"/>
                </a:lnTo>
                <a:lnTo>
                  <a:pt x="2438515" y="676851"/>
                </a:lnTo>
                <a:lnTo>
                  <a:pt x="2340512" y="709846"/>
                </a:lnTo>
                <a:lnTo>
                  <a:pt x="2243365" y="743370"/>
                </a:lnTo>
                <a:lnTo>
                  <a:pt x="2195136" y="760326"/>
                </a:lnTo>
                <a:lnTo>
                  <a:pt x="2148123" y="778534"/>
                </a:lnTo>
                <a:lnTo>
                  <a:pt x="2102521" y="799359"/>
                </a:lnTo>
                <a:lnTo>
                  <a:pt x="2058425" y="822723"/>
                </a:lnTo>
                <a:lnTo>
                  <a:pt x="2015931" y="848547"/>
                </a:lnTo>
                <a:lnTo>
                  <a:pt x="1975133" y="876752"/>
                </a:lnTo>
                <a:lnTo>
                  <a:pt x="1936127" y="907261"/>
                </a:lnTo>
                <a:lnTo>
                  <a:pt x="1899007" y="939995"/>
                </a:lnTo>
                <a:lnTo>
                  <a:pt x="1863869" y="974875"/>
                </a:lnTo>
                <a:lnTo>
                  <a:pt x="1830808" y="1011822"/>
                </a:lnTo>
                <a:lnTo>
                  <a:pt x="1799919" y="1050759"/>
                </a:lnTo>
                <a:lnTo>
                  <a:pt x="1771297" y="1091607"/>
                </a:lnTo>
                <a:lnTo>
                  <a:pt x="1745037" y="1134287"/>
                </a:lnTo>
                <a:lnTo>
                  <a:pt x="1721234" y="1178721"/>
                </a:lnTo>
                <a:lnTo>
                  <a:pt x="1656845" y="1308852"/>
                </a:lnTo>
                <a:lnTo>
                  <a:pt x="1592057" y="1441376"/>
                </a:lnTo>
                <a:lnTo>
                  <a:pt x="1526958" y="1576111"/>
                </a:lnTo>
                <a:lnTo>
                  <a:pt x="1461636" y="1712873"/>
                </a:lnTo>
                <a:lnTo>
                  <a:pt x="1396178" y="1851478"/>
                </a:lnTo>
                <a:lnTo>
                  <a:pt x="1330673" y="1991742"/>
                </a:lnTo>
                <a:lnTo>
                  <a:pt x="1265208" y="2133481"/>
                </a:lnTo>
                <a:lnTo>
                  <a:pt x="1199871" y="2276511"/>
                </a:lnTo>
                <a:lnTo>
                  <a:pt x="1134749" y="2420649"/>
                </a:lnTo>
                <a:lnTo>
                  <a:pt x="1069930" y="2565712"/>
                </a:lnTo>
                <a:lnTo>
                  <a:pt x="1005502" y="2711514"/>
                </a:lnTo>
                <a:lnTo>
                  <a:pt x="941553" y="2857873"/>
                </a:lnTo>
                <a:lnTo>
                  <a:pt x="878171" y="3004604"/>
                </a:lnTo>
                <a:lnTo>
                  <a:pt x="815442" y="3151525"/>
                </a:lnTo>
                <a:lnTo>
                  <a:pt x="753455" y="3298450"/>
                </a:lnTo>
                <a:lnTo>
                  <a:pt x="692298" y="3445196"/>
                </a:lnTo>
                <a:lnTo>
                  <a:pt x="632058" y="3591580"/>
                </a:lnTo>
                <a:lnTo>
                  <a:pt x="572823" y="3737418"/>
                </a:lnTo>
                <a:lnTo>
                  <a:pt x="514681" y="3882526"/>
                </a:lnTo>
                <a:lnTo>
                  <a:pt x="457719" y="4026720"/>
                </a:lnTo>
                <a:lnTo>
                  <a:pt x="402025" y="4169816"/>
                </a:lnTo>
                <a:lnTo>
                  <a:pt x="347688" y="4311631"/>
                </a:lnTo>
                <a:lnTo>
                  <a:pt x="294794" y="4451980"/>
                </a:lnTo>
                <a:lnTo>
                  <a:pt x="243431" y="4590681"/>
                </a:lnTo>
                <a:lnTo>
                  <a:pt x="193687" y="4727549"/>
                </a:lnTo>
                <a:lnTo>
                  <a:pt x="161468" y="4817685"/>
                </a:lnTo>
                <a:lnTo>
                  <a:pt x="130033" y="4906870"/>
                </a:lnTo>
                <a:lnTo>
                  <a:pt x="99408" y="4995051"/>
                </a:lnTo>
                <a:lnTo>
                  <a:pt x="69620" y="5082171"/>
                </a:lnTo>
                <a:lnTo>
                  <a:pt x="40695" y="5168178"/>
                </a:lnTo>
                <a:lnTo>
                  <a:pt x="12658" y="5253016"/>
                </a:lnTo>
                <a:lnTo>
                  <a:pt x="2246" y="5297655"/>
                </a:lnTo>
                <a:lnTo>
                  <a:pt x="0" y="5341284"/>
                </a:lnTo>
                <a:lnTo>
                  <a:pt x="5267" y="5383252"/>
                </a:lnTo>
                <a:lnTo>
                  <a:pt x="17398" y="5422909"/>
                </a:lnTo>
                <a:lnTo>
                  <a:pt x="35743" y="5459604"/>
                </a:lnTo>
                <a:lnTo>
                  <a:pt x="59651" y="5492688"/>
                </a:lnTo>
                <a:lnTo>
                  <a:pt x="88471" y="5521509"/>
                </a:lnTo>
                <a:lnTo>
                  <a:pt x="121552" y="5545418"/>
                </a:lnTo>
                <a:lnTo>
                  <a:pt x="158246" y="5563763"/>
                </a:lnTo>
                <a:lnTo>
                  <a:pt x="197900" y="5575895"/>
                </a:lnTo>
                <a:lnTo>
                  <a:pt x="239865" y="5581162"/>
                </a:lnTo>
                <a:lnTo>
                  <a:pt x="283490" y="5578915"/>
                </a:lnTo>
                <a:lnTo>
                  <a:pt x="328125" y="5568504"/>
                </a:lnTo>
                <a:lnTo>
                  <a:pt x="412970" y="5540468"/>
                </a:lnTo>
                <a:lnTo>
                  <a:pt x="498983" y="5511544"/>
                </a:lnTo>
                <a:lnTo>
                  <a:pt x="586111" y="5481757"/>
                </a:lnTo>
                <a:lnTo>
                  <a:pt x="674299" y="5451135"/>
                </a:lnTo>
                <a:lnTo>
                  <a:pt x="763492" y="5419702"/>
                </a:lnTo>
                <a:lnTo>
                  <a:pt x="899047" y="5371090"/>
                </a:lnTo>
                <a:lnTo>
                  <a:pt x="1036558" y="5320801"/>
                </a:lnTo>
                <a:lnTo>
                  <a:pt x="1175841" y="5268923"/>
                </a:lnTo>
                <a:lnTo>
                  <a:pt x="1316712" y="5215543"/>
                </a:lnTo>
                <a:lnTo>
                  <a:pt x="1458987" y="5160749"/>
                </a:lnTo>
                <a:lnTo>
                  <a:pt x="1602482" y="5104629"/>
                </a:lnTo>
                <a:lnTo>
                  <a:pt x="1747014" y="5047270"/>
                </a:lnTo>
                <a:lnTo>
                  <a:pt x="1892398" y="4988760"/>
                </a:lnTo>
                <a:lnTo>
                  <a:pt x="2038451" y="4929186"/>
                </a:lnTo>
                <a:lnTo>
                  <a:pt x="2184989" y="4868637"/>
                </a:lnTo>
                <a:lnTo>
                  <a:pt x="2331829" y="4807199"/>
                </a:lnTo>
                <a:lnTo>
                  <a:pt x="2478785" y="4744961"/>
                </a:lnTo>
                <a:lnTo>
                  <a:pt x="2625675" y="4682011"/>
                </a:lnTo>
                <a:lnTo>
                  <a:pt x="2772314" y="4618435"/>
                </a:lnTo>
                <a:lnTo>
                  <a:pt x="2918519" y="4554322"/>
                </a:lnTo>
                <a:lnTo>
                  <a:pt x="3064107" y="4489758"/>
                </a:lnTo>
                <a:lnTo>
                  <a:pt x="3208892" y="4424833"/>
                </a:lnTo>
                <a:lnTo>
                  <a:pt x="3352691" y="4359633"/>
                </a:lnTo>
                <a:lnTo>
                  <a:pt x="3495321" y="4294247"/>
                </a:lnTo>
                <a:lnTo>
                  <a:pt x="3636597" y="4228761"/>
                </a:lnTo>
                <a:lnTo>
                  <a:pt x="3776336" y="4163264"/>
                </a:lnTo>
                <a:lnTo>
                  <a:pt x="3914354" y="4097842"/>
                </a:lnTo>
                <a:lnTo>
                  <a:pt x="4050467" y="4032585"/>
                </a:lnTo>
                <a:lnTo>
                  <a:pt x="4184491" y="3967579"/>
                </a:lnTo>
                <a:lnTo>
                  <a:pt x="4316242" y="3902912"/>
                </a:lnTo>
                <a:lnTo>
                  <a:pt x="4402723" y="3860032"/>
                </a:lnTo>
                <a:lnTo>
                  <a:pt x="4447139" y="3836235"/>
                </a:lnTo>
                <a:lnTo>
                  <a:pt x="4489805" y="3809982"/>
                </a:lnTo>
                <a:lnTo>
                  <a:pt x="4530640" y="3781367"/>
                </a:lnTo>
                <a:lnTo>
                  <a:pt x="4569567" y="3750487"/>
                </a:lnTo>
                <a:lnTo>
                  <a:pt x="4606507" y="3717435"/>
                </a:lnTo>
                <a:lnTo>
                  <a:pt x="4641381" y="3682308"/>
                </a:lnTo>
                <a:lnTo>
                  <a:pt x="4674111" y="3645199"/>
                </a:lnTo>
                <a:lnTo>
                  <a:pt x="4704618" y="3606205"/>
                </a:lnTo>
                <a:lnTo>
                  <a:pt x="4732823" y="3565421"/>
                </a:lnTo>
                <a:lnTo>
                  <a:pt x="4758648" y="3522940"/>
                </a:lnTo>
                <a:lnTo>
                  <a:pt x="4782015" y="3478860"/>
                </a:lnTo>
                <a:lnTo>
                  <a:pt x="4802843" y="3433274"/>
                </a:lnTo>
                <a:lnTo>
                  <a:pt x="4821056" y="3386277"/>
                </a:lnTo>
                <a:lnTo>
                  <a:pt x="4854854" y="3289599"/>
                </a:lnTo>
                <a:lnTo>
                  <a:pt x="4888126" y="3192024"/>
                </a:lnTo>
                <a:lnTo>
                  <a:pt x="4920863" y="3093632"/>
                </a:lnTo>
                <a:lnTo>
                  <a:pt x="4953051" y="2994501"/>
                </a:lnTo>
                <a:lnTo>
                  <a:pt x="4984680" y="2894711"/>
                </a:lnTo>
                <a:lnTo>
                  <a:pt x="5015738" y="2794341"/>
                </a:lnTo>
                <a:lnTo>
                  <a:pt x="5046214" y="2693470"/>
                </a:lnTo>
                <a:lnTo>
                  <a:pt x="5076095" y="2592176"/>
                </a:lnTo>
                <a:lnTo>
                  <a:pt x="5105371" y="2490539"/>
                </a:lnTo>
                <a:lnTo>
                  <a:pt x="5134030" y="2388638"/>
                </a:lnTo>
                <a:lnTo>
                  <a:pt x="5162060" y="2286552"/>
                </a:lnTo>
                <a:lnTo>
                  <a:pt x="5189450" y="2184360"/>
                </a:lnTo>
                <a:lnTo>
                  <a:pt x="5216188" y="2082142"/>
                </a:lnTo>
                <a:lnTo>
                  <a:pt x="5242263" y="1979976"/>
                </a:lnTo>
                <a:lnTo>
                  <a:pt x="5267664" y="1877941"/>
                </a:lnTo>
                <a:lnTo>
                  <a:pt x="5292378" y="1776116"/>
                </a:lnTo>
                <a:lnTo>
                  <a:pt x="5316394" y="1674581"/>
                </a:lnTo>
                <a:lnTo>
                  <a:pt x="5339701" y="1573414"/>
                </a:lnTo>
                <a:lnTo>
                  <a:pt x="5362288" y="1472695"/>
                </a:lnTo>
                <a:lnTo>
                  <a:pt x="5384141" y="1372502"/>
                </a:lnTo>
                <a:lnTo>
                  <a:pt x="5405251" y="1272915"/>
                </a:lnTo>
                <a:lnTo>
                  <a:pt x="5425606" y="1174013"/>
                </a:lnTo>
                <a:lnTo>
                  <a:pt x="5445194" y="1075875"/>
                </a:lnTo>
                <a:lnTo>
                  <a:pt x="5464003" y="978579"/>
                </a:lnTo>
                <a:lnTo>
                  <a:pt x="5482022" y="882206"/>
                </a:lnTo>
                <a:lnTo>
                  <a:pt x="5499240" y="786833"/>
                </a:lnTo>
                <a:lnTo>
                  <a:pt x="5515645" y="692541"/>
                </a:lnTo>
                <a:lnTo>
                  <a:pt x="5531225" y="599408"/>
                </a:lnTo>
                <a:lnTo>
                  <a:pt x="5545969" y="507513"/>
                </a:lnTo>
                <a:lnTo>
                  <a:pt x="5559865" y="416935"/>
                </a:lnTo>
                <a:lnTo>
                  <a:pt x="5572903" y="327754"/>
                </a:lnTo>
                <a:lnTo>
                  <a:pt x="5579096" y="283712"/>
                </a:lnTo>
                <a:lnTo>
                  <a:pt x="5581180" y="235307"/>
                </a:lnTo>
                <a:lnTo>
                  <a:pt x="5574318" y="189176"/>
                </a:lnTo>
                <a:lnTo>
                  <a:pt x="5559344" y="146154"/>
                </a:lnTo>
                <a:lnTo>
                  <a:pt x="5537092" y="107074"/>
                </a:lnTo>
                <a:lnTo>
                  <a:pt x="5508395" y="72771"/>
                </a:lnTo>
                <a:lnTo>
                  <a:pt x="5474087" y="44078"/>
                </a:lnTo>
                <a:lnTo>
                  <a:pt x="5435003" y="21829"/>
                </a:lnTo>
                <a:lnTo>
                  <a:pt x="5391976" y="6858"/>
                </a:lnTo>
                <a:lnTo>
                  <a:pt x="5345840" y="0"/>
                </a:lnTo>
                <a:close/>
              </a:path>
            </a:pathLst>
          </a:custGeom>
          <a:solidFill>
            <a:srgbClr val="FFFFFF">
              <a:alpha val="9999"/>
            </a:srgbClr>
          </a:solidFill>
        </p:spPr>
        <p:txBody>
          <a:bodyPr wrap="square" lIns="0" tIns="0" rIns="0" bIns="0" rtlCol="0"/>
          <a:lstStyle/>
          <a:p>
            <a:endParaRPr/>
          </a:p>
        </p:txBody>
      </p:sp>
      <p:pic>
        <p:nvPicPr>
          <p:cNvPr id="14" name="object 10">
            <a:extLst>
              <a:ext uri="{FF2B5EF4-FFF2-40B4-BE49-F238E27FC236}">
                <a16:creationId xmlns:a16="http://schemas.microsoft.com/office/drawing/2014/main" id="{BD2728D0-F8EE-49F7-A88B-B7507E626CEE}"/>
              </a:ext>
            </a:extLst>
          </p:cNvPr>
          <p:cNvPicPr/>
          <p:nvPr userDrawn="1"/>
        </p:nvPicPr>
        <p:blipFill>
          <a:blip r:embed="rId3" cstate="print"/>
          <a:stretch>
            <a:fillRect/>
          </a:stretch>
        </p:blipFill>
        <p:spPr>
          <a:xfrm>
            <a:off x="8854791" y="329090"/>
            <a:ext cx="3006739" cy="758152"/>
          </a:xfrm>
          <a:prstGeom prst="rect">
            <a:avLst/>
          </a:prstGeom>
        </p:spPr>
      </p:pic>
      <p:sp>
        <p:nvSpPr>
          <p:cNvPr id="35" name="object 31">
            <a:extLst>
              <a:ext uri="{FF2B5EF4-FFF2-40B4-BE49-F238E27FC236}">
                <a16:creationId xmlns:a16="http://schemas.microsoft.com/office/drawing/2014/main" id="{1A19F78E-D0CA-402F-B69E-589999F74FDB}"/>
              </a:ext>
            </a:extLst>
          </p:cNvPr>
          <p:cNvSpPr/>
          <p:nvPr userDrawn="1"/>
        </p:nvSpPr>
        <p:spPr>
          <a:xfrm>
            <a:off x="1344406" y="2465133"/>
            <a:ext cx="382002" cy="757073"/>
          </a:xfrm>
          <a:custGeom>
            <a:avLst/>
            <a:gdLst/>
            <a:ahLst/>
            <a:cxnLst/>
            <a:rect l="l" t="t" r="r" b="b"/>
            <a:pathLst>
              <a:path w="629919" h="1248410">
                <a:moveTo>
                  <a:pt x="314741" y="0"/>
                </a:moveTo>
                <a:lnTo>
                  <a:pt x="254752" y="53552"/>
                </a:lnTo>
                <a:lnTo>
                  <a:pt x="226623" y="93390"/>
                </a:lnTo>
                <a:lnTo>
                  <a:pt x="198253" y="135304"/>
                </a:lnTo>
                <a:lnTo>
                  <a:pt x="169883" y="178968"/>
                </a:lnTo>
                <a:lnTo>
                  <a:pt x="141754" y="224057"/>
                </a:lnTo>
                <a:lnTo>
                  <a:pt x="114109" y="270245"/>
                </a:lnTo>
                <a:lnTo>
                  <a:pt x="87188" y="317207"/>
                </a:lnTo>
                <a:lnTo>
                  <a:pt x="61233" y="364618"/>
                </a:lnTo>
                <a:lnTo>
                  <a:pt x="36487" y="412152"/>
                </a:lnTo>
                <a:lnTo>
                  <a:pt x="13190" y="459484"/>
                </a:lnTo>
                <a:lnTo>
                  <a:pt x="0" y="510111"/>
                </a:lnTo>
                <a:lnTo>
                  <a:pt x="869" y="536226"/>
                </a:lnTo>
                <a:lnTo>
                  <a:pt x="22699" y="608595"/>
                </a:lnTo>
                <a:lnTo>
                  <a:pt x="39527" y="656460"/>
                </a:lnTo>
                <a:lnTo>
                  <a:pt x="57189" y="705281"/>
                </a:lnTo>
                <a:lnTo>
                  <a:pt x="75588" y="754781"/>
                </a:lnTo>
                <a:lnTo>
                  <a:pt x="94626" y="804683"/>
                </a:lnTo>
                <a:lnTo>
                  <a:pt x="114203" y="854709"/>
                </a:lnTo>
                <a:lnTo>
                  <a:pt x="134223" y="904582"/>
                </a:lnTo>
                <a:lnTo>
                  <a:pt x="154587" y="954025"/>
                </a:lnTo>
                <a:lnTo>
                  <a:pt x="175198" y="1002761"/>
                </a:lnTo>
                <a:lnTo>
                  <a:pt x="195956" y="1050513"/>
                </a:lnTo>
                <a:lnTo>
                  <a:pt x="216765" y="1097003"/>
                </a:lnTo>
                <a:lnTo>
                  <a:pt x="237526" y="1141954"/>
                </a:lnTo>
                <a:lnTo>
                  <a:pt x="258141" y="1185089"/>
                </a:lnTo>
                <a:lnTo>
                  <a:pt x="278512" y="1226131"/>
                </a:lnTo>
                <a:lnTo>
                  <a:pt x="314737" y="1248387"/>
                </a:lnTo>
                <a:lnTo>
                  <a:pt x="335418" y="1242823"/>
                </a:lnTo>
                <a:lnTo>
                  <a:pt x="371346" y="1185087"/>
                </a:lnTo>
                <a:lnTo>
                  <a:pt x="391966" y="1141950"/>
                </a:lnTo>
                <a:lnTo>
                  <a:pt x="412732" y="1096998"/>
                </a:lnTo>
                <a:lnTo>
                  <a:pt x="433545" y="1050508"/>
                </a:lnTo>
                <a:lnTo>
                  <a:pt x="454309" y="1002756"/>
                </a:lnTo>
                <a:lnTo>
                  <a:pt x="474924" y="954020"/>
                </a:lnTo>
                <a:lnTo>
                  <a:pt x="495292" y="904577"/>
                </a:lnTo>
                <a:lnTo>
                  <a:pt x="515316" y="854703"/>
                </a:lnTo>
                <a:lnTo>
                  <a:pt x="534896" y="804677"/>
                </a:lnTo>
                <a:lnTo>
                  <a:pt x="553936" y="754776"/>
                </a:lnTo>
                <a:lnTo>
                  <a:pt x="572337" y="705275"/>
                </a:lnTo>
                <a:lnTo>
                  <a:pt x="590000" y="656453"/>
                </a:lnTo>
                <a:lnTo>
                  <a:pt x="606827" y="608586"/>
                </a:lnTo>
                <a:lnTo>
                  <a:pt x="622721" y="561952"/>
                </a:lnTo>
                <a:lnTo>
                  <a:pt x="629527" y="510107"/>
                </a:lnTo>
                <a:lnTo>
                  <a:pt x="625407" y="484305"/>
                </a:lnTo>
                <a:lnTo>
                  <a:pt x="593065" y="412160"/>
                </a:lnTo>
                <a:lnTo>
                  <a:pt x="568319" y="364624"/>
                </a:lnTo>
                <a:lnTo>
                  <a:pt x="542362" y="317211"/>
                </a:lnTo>
                <a:lnTo>
                  <a:pt x="515434" y="270247"/>
                </a:lnTo>
                <a:lnTo>
                  <a:pt x="487779" y="224057"/>
                </a:lnTo>
                <a:lnTo>
                  <a:pt x="459640" y="178966"/>
                </a:lnTo>
                <a:lnTo>
                  <a:pt x="431258" y="135301"/>
                </a:lnTo>
                <a:lnTo>
                  <a:pt x="402877" y="93385"/>
                </a:lnTo>
                <a:lnTo>
                  <a:pt x="374738" y="53545"/>
                </a:lnTo>
                <a:lnTo>
                  <a:pt x="347086" y="16105"/>
                </a:lnTo>
                <a:lnTo>
                  <a:pt x="314741" y="0"/>
                </a:lnTo>
                <a:close/>
              </a:path>
            </a:pathLst>
          </a:custGeom>
          <a:solidFill>
            <a:srgbClr val="E34CE3"/>
          </a:solidFill>
        </p:spPr>
        <p:txBody>
          <a:bodyPr wrap="square" lIns="0" tIns="0" rIns="0" bIns="0" rtlCol="0"/>
          <a:lstStyle/>
          <a:p>
            <a:endParaRPr/>
          </a:p>
        </p:txBody>
      </p:sp>
      <p:grpSp>
        <p:nvGrpSpPr>
          <p:cNvPr id="36" name="object 32">
            <a:extLst>
              <a:ext uri="{FF2B5EF4-FFF2-40B4-BE49-F238E27FC236}">
                <a16:creationId xmlns:a16="http://schemas.microsoft.com/office/drawing/2014/main" id="{8A694860-E7A3-4B79-9F55-CB851009602A}"/>
              </a:ext>
            </a:extLst>
          </p:cNvPr>
          <p:cNvGrpSpPr/>
          <p:nvPr userDrawn="1"/>
        </p:nvGrpSpPr>
        <p:grpSpPr>
          <a:xfrm>
            <a:off x="571485" y="2740440"/>
            <a:ext cx="1927725" cy="1652391"/>
            <a:chOff x="942377" y="4518974"/>
            <a:chExt cx="3178810" cy="2724785"/>
          </a:xfrm>
        </p:grpSpPr>
        <p:sp>
          <p:nvSpPr>
            <p:cNvPr id="37" name="object 33">
              <a:extLst>
                <a:ext uri="{FF2B5EF4-FFF2-40B4-BE49-F238E27FC236}">
                  <a16:creationId xmlns:a16="http://schemas.microsoft.com/office/drawing/2014/main" id="{D5313E6C-207D-4253-A672-7365CC69DF72}"/>
                </a:ext>
              </a:extLst>
            </p:cNvPr>
            <p:cNvSpPr/>
            <p:nvPr/>
          </p:nvSpPr>
          <p:spPr>
            <a:xfrm>
              <a:off x="2216912" y="5995170"/>
              <a:ext cx="629920" cy="1248410"/>
            </a:xfrm>
            <a:custGeom>
              <a:avLst/>
              <a:gdLst/>
              <a:ahLst/>
              <a:cxnLst/>
              <a:rect l="l" t="t" r="r" b="b"/>
              <a:pathLst>
                <a:path w="629919" h="1248409">
                  <a:moveTo>
                    <a:pt x="314784" y="0"/>
                  </a:moveTo>
                  <a:lnTo>
                    <a:pt x="278550" y="22271"/>
                  </a:lnTo>
                  <a:lnTo>
                    <a:pt x="258176" y="63315"/>
                  </a:lnTo>
                  <a:lnTo>
                    <a:pt x="237558" y="106452"/>
                  </a:lnTo>
                  <a:lnTo>
                    <a:pt x="216794" y="151404"/>
                  </a:lnTo>
                  <a:lnTo>
                    <a:pt x="195982" y="197894"/>
                  </a:lnTo>
                  <a:lnTo>
                    <a:pt x="175219" y="245646"/>
                  </a:lnTo>
                  <a:lnTo>
                    <a:pt x="154605" y="294382"/>
                  </a:lnTo>
                  <a:lnTo>
                    <a:pt x="134238" y="343825"/>
                  </a:lnTo>
                  <a:lnTo>
                    <a:pt x="114214" y="393699"/>
                  </a:lnTo>
                  <a:lnTo>
                    <a:pt x="94634" y="443725"/>
                  </a:lnTo>
                  <a:lnTo>
                    <a:pt x="75595" y="493627"/>
                  </a:lnTo>
                  <a:lnTo>
                    <a:pt x="57194" y="543127"/>
                  </a:lnTo>
                  <a:lnTo>
                    <a:pt x="39531" y="591949"/>
                  </a:lnTo>
                  <a:lnTo>
                    <a:pt x="22703" y="639816"/>
                  </a:lnTo>
                  <a:lnTo>
                    <a:pt x="6810" y="686450"/>
                  </a:lnTo>
                  <a:lnTo>
                    <a:pt x="0" y="738279"/>
                  </a:lnTo>
                  <a:lnTo>
                    <a:pt x="4122" y="764086"/>
                  </a:lnTo>
                  <a:lnTo>
                    <a:pt x="36466" y="836236"/>
                  </a:lnTo>
                  <a:lnTo>
                    <a:pt x="61211" y="883768"/>
                  </a:lnTo>
                  <a:lnTo>
                    <a:pt x="87169" y="931178"/>
                  </a:lnTo>
                  <a:lnTo>
                    <a:pt x="114096" y="978140"/>
                  </a:lnTo>
                  <a:lnTo>
                    <a:pt x="141750" y="1024330"/>
                  </a:lnTo>
                  <a:lnTo>
                    <a:pt x="169889" y="1069421"/>
                  </a:lnTo>
                  <a:lnTo>
                    <a:pt x="198269" y="1113088"/>
                  </a:lnTo>
                  <a:lnTo>
                    <a:pt x="226649" y="1155007"/>
                  </a:lnTo>
                  <a:lnTo>
                    <a:pt x="254785" y="1194852"/>
                  </a:lnTo>
                  <a:lnTo>
                    <a:pt x="282435" y="1232297"/>
                  </a:lnTo>
                  <a:lnTo>
                    <a:pt x="314784" y="1248401"/>
                  </a:lnTo>
                  <a:lnTo>
                    <a:pt x="332454" y="1244368"/>
                  </a:lnTo>
                  <a:lnTo>
                    <a:pt x="374779" y="1194837"/>
                  </a:lnTo>
                  <a:lnTo>
                    <a:pt x="402907" y="1154996"/>
                  </a:lnTo>
                  <a:lnTo>
                    <a:pt x="431276" y="1113081"/>
                  </a:lnTo>
                  <a:lnTo>
                    <a:pt x="459645" y="1069416"/>
                  </a:lnTo>
                  <a:lnTo>
                    <a:pt x="487773" y="1024327"/>
                  </a:lnTo>
                  <a:lnTo>
                    <a:pt x="515418" y="978139"/>
                  </a:lnTo>
                  <a:lnTo>
                    <a:pt x="542338" y="931178"/>
                  </a:lnTo>
                  <a:lnTo>
                    <a:pt x="568293" y="883768"/>
                  </a:lnTo>
                  <a:lnTo>
                    <a:pt x="593041" y="836236"/>
                  </a:lnTo>
                  <a:lnTo>
                    <a:pt x="616341" y="788907"/>
                  </a:lnTo>
                  <a:lnTo>
                    <a:pt x="629526" y="738275"/>
                  </a:lnTo>
                  <a:lnTo>
                    <a:pt x="628653" y="712159"/>
                  </a:lnTo>
                  <a:lnTo>
                    <a:pt x="606824" y="639787"/>
                  </a:lnTo>
                  <a:lnTo>
                    <a:pt x="589998" y="591923"/>
                  </a:lnTo>
                  <a:lnTo>
                    <a:pt x="572337" y="543104"/>
                  </a:lnTo>
                  <a:lnTo>
                    <a:pt x="553939" y="493606"/>
                  </a:lnTo>
                  <a:lnTo>
                    <a:pt x="534903" y="443707"/>
                  </a:lnTo>
                  <a:lnTo>
                    <a:pt x="515326" y="393684"/>
                  </a:lnTo>
                  <a:lnTo>
                    <a:pt x="495306" y="343814"/>
                  </a:lnTo>
                  <a:lnTo>
                    <a:pt x="474943" y="294373"/>
                  </a:lnTo>
                  <a:lnTo>
                    <a:pt x="454333" y="245640"/>
                  </a:lnTo>
                  <a:lnTo>
                    <a:pt x="433574" y="197890"/>
                  </a:lnTo>
                  <a:lnTo>
                    <a:pt x="412766" y="151401"/>
                  </a:lnTo>
                  <a:lnTo>
                    <a:pt x="392005" y="106450"/>
                  </a:lnTo>
                  <a:lnTo>
                    <a:pt x="371390" y="63315"/>
                  </a:lnTo>
                  <a:lnTo>
                    <a:pt x="351019" y="22271"/>
                  </a:lnTo>
                  <a:lnTo>
                    <a:pt x="314784" y="0"/>
                  </a:lnTo>
                  <a:close/>
                </a:path>
              </a:pathLst>
            </a:custGeom>
            <a:solidFill>
              <a:srgbClr val="FF0000"/>
            </a:solidFill>
          </p:spPr>
          <p:txBody>
            <a:bodyPr wrap="square" lIns="0" tIns="0" rIns="0" bIns="0" rtlCol="0"/>
            <a:lstStyle/>
            <a:p>
              <a:endParaRPr/>
            </a:p>
          </p:txBody>
        </p:sp>
        <p:sp>
          <p:nvSpPr>
            <p:cNvPr id="38" name="object 34">
              <a:extLst>
                <a:ext uri="{FF2B5EF4-FFF2-40B4-BE49-F238E27FC236}">
                  <a16:creationId xmlns:a16="http://schemas.microsoft.com/office/drawing/2014/main" id="{7352473F-0394-484D-BF33-052C8890DC27}"/>
                </a:ext>
              </a:extLst>
            </p:cNvPr>
            <p:cNvSpPr/>
            <p:nvPr/>
          </p:nvSpPr>
          <p:spPr>
            <a:xfrm>
              <a:off x="2872581" y="5339504"/>
              <a:ext cx="1248410" cy="629920"/>
            </a:xfrm>
            <a:custGeom>
              <a:avLst/>
              <a:gdLst/>
              <a:ahLst/>
              <a:cxnLst/>
              <a:rect l="l" t="t" r="r" b="b"/>
              <a:pathLst>
                <a:path w="1248410" h="629920">
                  <a:moveTo>
                    <a:pt x="738273" y="0"/>
                  </a:moveTo>
                  <a:lnTo>
                    <a:pt x="686421" y="6816"/>
                  </a:lnTo>
                  <a:lnTo>
                    <a:pt x="639789" y="22707"/>
                  </a:lnTo>
                  <a:lnTo>
                    <a:pt x="591924" y="39532"/>
                  </a:lnTo>
                  <a:lnTo>
                    <a:pt x="543104" y="57192"/>
                  </a:lnTo>
                  <a:lnTo>
                    <a:pt x="493605" y="75588"/>
                  </a:lnTo>
                  <a:lnTo>
                    <a:pt x="443704" y="94623"/>
                  </a:lnTo>
                  <a:lnTo>
                    <a:pt x="393679" y="114199"/>
                  </a:lnTo>
                  <a:lnTo>
                    <a:pt x="343807" y="134218"/>
                  </a:lnTo>
                  <a:lnTo>
                    <a:pt x="294365" y="154581"/>
                  </a:lnTo>
                  <a:lnTo>
                    <a:pt x="245630" y="175191"/>
                  </a:lnTo>
                  <a:lnTo>
                    <a:pt x="197880" y="195949"/>
                  </a:lnTo>
                  <a:lnTo>
                    <a:pt x="151390" y="216758"/>
                  </a:lnTo>
                  <a:lnTo>
                    <a:pt x="106440" y="237518"/>
                  </a:lnTo>
                  <a:lnTo>
                    <a:pt x="63305" y="258133"/>
                  </a:lnTo>
                  <a:lnTo>
                    <a:pt x="22263" y="278504"/>
                  </a:lnTo>
                  <a:lnTo>
                    <a:pt x="0" y="314739"/>
                  </a:lnTo>
                  <a:lnTo>
                    <a:pt x="5565" y="335421"/>
                  </a:lnTo>
                  <a:lnTo>
                    <a:pt x="63305" y="371347"/>
                  </a:lnTo>
                  <a:lnTo>
                    <a:pt x="106441" y="391965"/>
                  </a:lnTo>
                  <a:lnTo>
                    <a:pt x="151393" y="412730"/>
                  </a:lnTo>
                  <a:lnTo>
                    <a:pt x="197884" y="433543"/>
                  </a:lnTo>
                  <a:lnTo>
                    <a:pt x="245636" y="454307"/>
                  </a:lnTo>
                  <a:lnTo>
                    <a:pt x="294373" y="474922"/>
                  </a:lnTo>
                  <a:lnTo>
                    <a:pt x="343818" y="495291"/>
                  </a:lnTo>
                  <a:lnTo>
                    <a:pt x="393692" y="515315"/>
                  </a:lnTo>
                  <a:lnTo>
                    <a:pt x="443719" y="534896"/>
                  </a:lnTo>
                  <a:lnTo>
                    <a:pt x="493621" y="553937"/>
                  </a:lnTo>
                  <a:lnTo>
                    <a:pt x="543122" y="572338"/>
                  </a:lnTo>
                  <a:lnTo>
                    <a:pt x="591944" y="590002"/>
                  </a:lnTo>
                  <a:lnTo>
                    <a:pt x="639810" y="606830"/>
                  </a:lnTo>
                  <a:lnTo>
                    <a:pt x="686442" y="622724"/>
                  </a:lnTo>
                  <a:lnTo>
                    <a:pt x="738279" y="629521"/>
                  </a:lnTo>
                  <a:lnTo>
                    <a:pt x="764084" y="625397"/>
                  </a:lnTo>
                  <a:lnTo>
                    <a:pt x="836231" y="593055"/>
                  </a:lnTo>
                  <a:lnTo>
                    <a:pt x="883765" y="568309"/>
                  </a:lnTo>
                  <a:lnTo>
                    <a:pt x="931177" y="542352"/>
                  </a:lnTo>
                  <a:lnTo>
                    <a:pt x="978139" y="515426"/>
                  </a:lnTo>
                  <a:lnTo>
                    <a:pt x="1024328" y="487774"/>
                  </a:lnTo>
                  <a:lnTo>
                    <a:pt x="1069418" y="459638"/>
                  </a:lnTo>
                  <a:lnTo>
                    <a:pt x="1113083" y="431260"/>
                  </a:lnTo>
                  <a:lnTo>
                    <a:pt x="1154999" y="402883"/>
                  </a:lnTo>
                  <a:lnTo>
                    <a:pt x="1194839" y="374748"/>
                  </a:lnTo>
                  <a:lnTo>
                    <a:pt x="1232279" y="347099"/>
                  </a:lnTo>
                  <a:lnTo>
                    <a:pt x="1248393" y="314740"/>
                  </a:lnTo>
                  <a:lnTo>
                    <a:pt x="1244365" y="297069"/>
                  </a:lnTo>
                  <a:lnTo>
                    <a:pt x="1194839" y="254746"/>
                  </a:lnTo>
                  <a:lnTo>
                    <a:pt x="1155000" y="226620"/>
                  </a:lnTo>
                  <a:lnTo>
                    <a:pt x="1113085" y="198250"/>
                  </a:lnTo>
                  <a:lnTo>
                    <a:pt x="1069421" y="169880"/>
                  </a:lnTo>
                  <a:lnTo>
                    <a:pt x="1024332" y="141752"/>
                  </a:lnTo>
                  <a:lnTo>
                    <a:pt x="978144" y="114106"/>
                  </a:lnTo>
                  <a:lnTo>
                    <a:pt x="931181" y="87186"/>
                  </a:lnTo>
                  <a:lnTo>
                    <a:pt x="883769" y="61232"/>
                  </a:lnTo>
                  <a:lnTo>
                    <a:pt x="836234" y="36487"/>
                  </a:lnTo>
                  <a:lnTo>
                    <a:pt x="788900" y="13193"/>
                  </a:lnTo>
                  <a:lnTo>
                    <a:pt x="738273" y="0"/>
                  </a:lnTo>
                  <a:close/>
                </a:path>
              </a:pathLst>
            </a:custGeom>
            <a:solidFill>
              <a:srgbClr val="FF7000"/>
            </a:solidFill>
          </p:spPr>
          <p:txBody>
            <a:bodyPr wrap="square" lIns="0" tIns="0" rIns="0" bIns="0" rtlCol="0"/>
            <a:lstStyle/>
            <a:p>
              <a:endParaRPr/>
            </a:p>
          </p:txBody>
        </p:sp>
        <p:sp>
          <p:nvSpPr>
            <p:cNvPr id="39" name="object 35">
              <a:extLst>
                <a:ext uri="{FF2B5EF4-FFF2-40B4-BE49-F238E27FC236}">
                  <a16:creationId xmlns:a16="http://schemas.microsoft.com/office/drawing/2014/main" id="{FB0CAA7E-6C75-4257-8383-B3FF32F91390}"/>
                </a:ext>
              </a:extLst>
            </p:cNvPr>
            <p:cNvSpPr/>
            <p:nvPr/>
          </p:nvSpPr>
          <p:spPr>
            <a:xfrm>
              <a:off x="942377" y="5339500"/>
              <a:ext cx="1248410" cy="629920"/>
            </a:xfrm>
            <a:custGeom>
              <a:avLst/>
              <a:gdLst/>
              <a:ahLst/>
              <a:cxnLst/>
              <a:rect l="l" t="t" r="r" b="b"/>
              <a:pathLst>
                <a:path w="1248410" h="629920">
                  <a:moveTo>
                    <a:pt x="510114" y="0"/>
                  </a:moveTo>
                  <a:lnTo>
                    <a:pt x="459493" y="13161"/>
                  </a:lnTo>
                  <a:lnTo>
                    <a:pt x="412162" y="36455"/>
                  </a:lnTo>
                  <a:lnTo>
                    <a:pt x="364627" y="61202"/>
                  </a:lnTo>
                  <a:lnTo>
                    <a:pt x="317216" y="87161"/>
                  </a:lnTo>
                  <a:lnTo>
                    <a:pt x="270254" y="114090"/>
                  </a:lnTo>
                  <a:lnTo>
                    <a:pt x="224065" y="141745"/>
                  </a:lnTo>
                  <a:lnTo>
                    <a:pt x="178975" y="169884"/>
                  </a:lnTo>
                  <a:lnTo>
                    <a:pt x="135309" y="198265"/>
                  </a:lnTo>
                  <a:lnTo>
                    <a:pt x="93394" y="226645"/>
                  </a:lnTo>
                  <a:lnTo>
                    <a:pt x="53554" y="254781"/>
                  </a:lnTo>
                  <a:lnTo>
                    <a:pt x="16114" y="282431"/>
                  </a:lnTo>
                  <a:lnTo>
                    <a:pt x="0" y="314786"/>
                  </a:lnTo>
                  <a:lnTo>
                    <a:pt x="4028" y="332459"/>
                  </a:lnTo>
                  <a:lnTo>
                    <a:pt x="53554" y="374783"/>
                  </a:lnTo>
                  <a:lnTo>
                    <a:pt x="93393" y="402910"/>
                  </a:lnTo>
                  <a:lnTo>
                    <a:pt x="135308" y="431280"/>
                  </a:lnTo>
                  <a:lnTo>
                    <a:pt x="178972" y="459650"/>
                  </a:lnTo>
                  <a:lnTo>
                    <a:pt x="224061" y="487779"/>
                  </a:lnTo>
                  <a:lnTo>
                    <a:pt x="270249" y="515426"/>
                  </a:lnTo>
                  <a:lnTo>
                    <a:pt x="317212" y="542348"/>
                  </a:lnTo>
                  <a:lnTo>
                    <a:pt x="364623" y="568303"/>
                  </a:lnTo>
                  <a:lnTo>
                    <a:pt x="412159" y="593050"/>
                  </a:lnTo>
                  <a:lnTo>
                    <a:pt x="459493" y="616347"/>
                  </a:lnTo>
                  <a:lnTo>
                    <a:pt x="510120" y="629524"/>
                  </a:lnTo>
                  <a:lnTo>
                    <a:pt x="536235" y="628650"/>
                  </a:lnTo>
                  <a:lnTo>
                    <a:pt x="608604" y="606820"/>
                  </a:lnTo>
                  <a:lnTo>
                    <a:pt x="656469" y="589994"/>
                  </a:lnTo>
                  <a:lnTo>
                    <a:pt x="705289" y="572334"/>
                  </a:lnTo>
                  <a:lnTo>
                    <a:pt x="754788" y="553937"/>
                  </a:lnTo>
                  <a:lnTo>
                    <a:pt x="804689" y="534901"/>
                  </a:lnTo>
                  <a:lnTo>
                    <a:pt x="854714" y="515325"/>
                  </a:lnTo>
                  <a:lnTo>
                    <a:pt x="904586" y="495306"/>
                  </a:lnTo>
                  <a:lnTo>
                    <a:pt x="954028" y="474943"/>
                  </a:lnTo>
                  <a:lnTo>
                    <a:pt x="1002763" y="454333"/>
                  </a:lnTo>
                  <a:lnTo>
                    <a:pt x="1050513" y="433575"/>
                  </a:lnTo>
                  <a:lnTo>
                    <a:pt x="1097002" y="412766"/>
                  </a:lnTo>
                  <a:lnTo>
                    <a:pt x="1141953" y="392004"/>
                  </a:lnTo>
                  <a:lnTo>
                    <a:pt x="1185088" y="371388"/>
                  </a:lnTo>
                  <a:lnTo>
                    <a:pt x="1226130" y="351015"/>
                  </a:lnTo>
                  <a:lnTo>
                    <a:pt x="1248393" y="314794"/>
                  </a:lnTo>
                  <a:lnTo>
                    <a:pt x="1242827" y="294113"/>
                  </a:lnTo>
                  <a:lnTo>
                    <a:pt x="1185088" y="258183"/>
                  </a:lnTo>
                  <a:lnTo>
                    <a:pt x="1141952" y="237564"/>
                  </a:lnTo>
                  <a:lnTo>
                    <a:pt x="1097001" y="216800"/>
                  </a:lnTo>
                  <a:lnTo>
                    <a:pt x="1050511" y="195986"/>
                  </a:lnTo>
                  <a:lnTo>
                    <a:pt x="1002759" y="175223"/>
                  </a:lnTo>
                  <a:lnTo>
                    <a:pt x="954023" y="154609"/>
                  </a:lnTo>
                  <a:lnTo>
                    <a:pt x="904579" y="134240"/>
                  </a:lnTo>
                  <a:lnTo>
                    <a:pt x="854705" y="114217"/>
                  </a:lnTo>
                  <a:lnTo>
                    <a:pt x="804679" y="94636"/>
                  </a:lnTo>
                  <a:lnTo>
                    <a:pt x="754776" y="75597"/>
                  </a:lnTo>
                  <a:lnTo>
                    <a:pt x="705275" y="57197"/>
                  </a:lnTo>
                  <a:lnTo>
                    <a:pt x="656452" y="39534"/>
                  </a:lnTo>
                  <a:lnTo>
                    <a:pt x="608585" y="22708"/>
                  </a:lnTo>
                  <a:lnTo>
                    <a:pt x="561951" y="6816"/>
                  </a:lnTo>
                  <a:lnTo>
                    <a:pt x="510114" y="0"/>
                  </a:lnTo>
                  <a:close/>
                </a:path>
              </a:pathLst>
            </a:custGeom>
            <a:solidFill>
              <a:srgbClr val="4AD1C9"/>
            </a:solidFill>
          </p:spPr>
          <p:txBody>
            <a:bodyPr wrap="square" lIns="0" tIns="0" rIns="0" bIns="0" rtlCol="0"/>
            <a:lstStyle/>
            <a:p>
              <a:endParaRPr/>
            </a:p>
          </p:txBody>
        </p:sp>
        <p:sp>
          <p:nvSpPr>
            <p:cNvPr id="40" name="object 36">
              <a:extLst>
                <a:ext uri="{FF2B5EF4-FFF2-40B4-BE49-F238E27FC236}">
                  <a16:creationId xmlns:a16="http://schemas.microsoft.com/office/drawing/2014/main" id="{F99E0EDA-9152-4887-922E-75E73A846C9E}"/>
                </a:ext>
              </a:extLst>
            </p:cNvPr>
            <p:cNvSpPr/>
            <p:nvPr/>
          </p:nvSpPr>
          <p:spPr>
            <a:xfrm>
              <a:off x="1396393" y="4519017"/>
              <a:ext cx="905510" cy="905510"/>
            </a:xfrm>
            <a:custGeom>
              <a:avLst/>
              <a:gdLst/>
              <a:ahLst/>
              <a:cxnLst/>
              <a:rect l="l" t="t" r="r" b="b"/>
              <a:pathLst>
                <a:path w="905510" h="905510">
                  <a:moveTo>
                    <a:pt x="45747" y="0"/>
                  </a:moveTo>
                  <a:lnTo>
                    <a:pt x="26822" y="1832"/>
                  </a:lnTo>
                  <a:lnTo>
                    <a:pt x="11478" y="11477"/>
                  </a:lnTo>
                  <a:lnTo>
                    <a:pt x="1832" y="26818"/>
                  </a:lnTo>
                  <a:lnTo>
                    <a:pt x="0" y="45736"/>
                  </a:lnTo>
                  <a:lnTo>
                    <a:pt x="6926" y="91759"/>
                  </a:lnTo>
                  <a:lnTo>
                    <a:pt x="15207" y="139821"/>
                  </a:lnTo>
                  <a:lnTo>
                    <a:pt x="24785" y="189520"/>
                  </a:lnTo>
                  <a:lnTo>
                    <a:pt x="35600" y="240457"/>
                  </a:lnTo>
                  <a:lnTo>
                    <a:pt x="47592" y="292230"/>
                  </a:lnTo>
                  <a:lnTo>
                    <a:pt x="60704" y="344439"/>
                  </a:lnTo>
                  <a:lnTo>
                    <a:pt x="74875" y="396683"/>
                  </a:lnTo>
                  <a:lnTo>
                    <a:pt x="90047" y="448561"/>
                  </a:lnTo>
                  <a:lnTo>
                    <a:pt x="106161" y="499672"/>
                  </a:lnTo>
                  <a:lnTo>
                    <a:pt x="123158" y="549616"/>
                  </a:lnTo>
                  <a:lnTo>
                    <a:pt x="149635" y="594734"/>
                  </a:lnTo>
                  <a:lnTo>
                    <a:pt x="191104" y="626588"/>
                  </a:lnTo>
                  <a:lnTo>
                    <a:pt x="235316" y="648323"/>
                  </a:lnTo>
                  <a:lnTo>
                    <a:pt x="281060" y="670271"/>
                  </a:lnTo>
                  <a:lnTo>
                    <a:pt x="328070" y="692304"/>
                  </a:lnTo>
                  <a:lnTo>
                    <a:pt x="376081" y="714296"/>
                  </a:lnTo>
                  <a:lnTo>
                    <a:pt x="424827" y="736121"/>
                  </a:lnTo>
                  <a:lnTo>
                    <a:pt x="474043" y="757651"/>
                  </a:lnTo>
                  <a:lnTo>
                    <a:pt x="523464" y="778760"/>
                  </a:lnTo>
                  <a:lnTo>
                    <a:pt x="572825" y="799321"/>
                  </a:lnTo>
                  <a:lnTo>
                    <a:pt x="621860" y="819208"/>
                  </a:lnTo>
                  <a:lnTo>
                    <a:pt x="670304" y="838295"/>
                  </a:lnTo>
                  <a:lnTo>
                    <a:pt x="717891" y="856453"/>
                  </a:lnTo>
                  <a:lnTo>
                    <a:pt x="764357" y="873558"/>
                  </a:lnTo>
                  <a:lnTo>
                    <a:pt x="809437" y="889481"/>
                  </a:lnTo>
                  <a:lnTo>
                    <a:pt x="852864" y="904098"/>
                  </a:lnTo>
                  <a:lnTo>
                    <a:pt x="875661" y="904908"/>
                  </a:lnTo>
                  <a:lnTo>
                    <a:pt x="894220" y="894222"/>
                  </a:lnTo>
                  <a:lnTo>
                    <a:pt x="904911" y="875666"/>
                  </a:lnTo>
                  <a:lnTo>
                    <a:pt x="904108" y="852864"/>
                  </a:lnTo>
                  <a:lnTo>
                    <a:pt x="889490" y="809434"/>
                  </a:lnTo>
                  <a:lnTo>
                    <a:pt x="873566" y="764352"/>
                  </a:lnTo>
                  <a:lnTo>
                    <a:pt x="856461" y="717882"/>
                  </a:lnTo>
                  <a:lnTo>
                    <a:pt x="838303" y="670291"/>
                  </a:lnTo>
                  <a:lnTo>
                    <a:pt x="819218" y="621843"/>
                  </a:lnTo>
                  <a:lnTo>
                    <a:pt x="799332" y="572804"/>
                  </a:lnTo>
                  <a:lnTo>
                    <a:pt x="778773" y="523439"/>
                  </a:lnTo>
                  <a:lnTo>
                    <a:pt x="757666" y="474014"/>
                  </a:lnTo>
                  <a:lnTo>
                    <a:pt x="736139" y="424794"/>
                  </a:lnTo>
                  <a:lnTo>
                    <a:pt x="714317" y="376045"/>
                  </a:lnTo>
                  <a:lnTo>
                    <a:pt x="692328" y="328032"/>
                  </a:lnTo>
                  <a:lnTo>
                    <a:pt x="670297" y="281020"/>
                  </a:lnTo>
                  <a:lnTo>
                    <a:pt x="648352" y="235275"/>
                  </a:lnTo>
                  <a:lnTo>
                    <a:pt x="626619" y="191062"/>
                  </a:lnTo>
                  <a:lnTo>
                    <a:pt x="594767" y="149593"/>
                  </a:lnTo>
                  <a:lnTo>
                    <a:pt x="549658" y="123116"/>
                  </a:lnTo>
                  <a:lnTo>
                    <a:pt x="499719" y="106115"/>
                  </a:lnTo>
                  <a:lnTo>
                    <a:pt x="448609" y="90000"/>
                  </a:lnTo>
                  <a:lnTo>
                    <a:pt x="396729" y="74829"/>
                  </a:lnTo>
                  <a:lnTo>
                    <a:pt x="344482" y="60662"/>
                  </a:lnTo>
                  <a:lnTo>
                    <a:pt x="292268" y="47556"/>
                  </a:lnTo>
                  <a:lnTo>
                    <a:pt x="240489" y="35570"/>
                  </a:lnTo>
                  <a:lnTo>
                    <a:pt x="189546" y="24763"/>
                  </a:lnTo>
                  <a:lnTo>
                    <a:pt x="139840" y="15193"/>
                  </a:lnTo>
                  <a:lnTo>
                    <a:pt x="91774" y="6919"/>
                  </a:lnTo>
                  <a:lnTo>
                    <a:pt x="45747" y="0"/>
                  </a:lnTo>
                  <a:close/>
                </a:path>
              </a:pathLst>
            </a:custGeom>
            <a:solidFill>
              <a:srgbClr val="FFBD00"/>
            </a:solidFill>
          </p:spPr>
          <p:txBody>
            <a:bodyPr wrap="square" lIns="0" tIns="0" rIns="0" bIns="0" rtlCol="0"/>
            <a:lstStyle/>
            <a:p>
              <a:endParaRPr/>
            </a:p>
          </p:txBody>
        </p:sp>
        <p:sp>
          <p:nvSpPr>
            <p:cNvPr id="41" name="object 37">
              <a:extLst>
                <a:ext uri="{FF2B5EF4-FFF2-40B4-BE49-F238E27FC236}">
                  <a16:creationId xmlns:a16="http://schemas.microsoft.com/office/drawing/2014/main" id="{07F6ABEC-4FAB-4B90-A20C-81BB16476189}"/>
                </a:ext>
              </a:extLst>
            </p:cNvPr>
            <p:cNvSpPr/>
            <p:nvPr/>
          </p:nvSpPr>
          <p:spPr>
            <a:xfrm>
              <a:off x="2762053" y="5884621"/>
              <a:ext cx="905510" cy="905510"/>
            </a:xfrm>
            <a:custGeom>
              <a:avLst/>
              <a:gdLst/>
              <a:ahLst/>
              <a:cxnLst/>
              <a:rect l="l" t="t" r="r" b="b"/>
              <a:pathLst>
                <a:path w="905510" h="905509">
                  <a:moveTo>
                    <a:pt x="29249" y="0"/>
                  </a:moveTo>
                  <a:lnTo>
                    <a:pt x="10691" y="10685"/>
                  </a:lnTo>
                  <a:lnTo>
                    <a:pt x="0" y="29242"/>
                  </a:lnTo>
                  <a:lnTo>
                    <a:pt x="802" y="52044"/>
                  </a:lnTo>
                  <a:lnTo>
                    <a:pt x="15420" y="95473"/>
                  </a:lnTo>
                  <a:lnTo>
                    <a:pt x="31345" y="140556"/>
                  </a:lnTo>
                  <a:lnTo>
                    <a:pt x="48450" y="187025"/>
                  </a:lnTo>
                  <a:lnTo>
                    <a:pt x="66608" y="234617"/>
                  </a:lnTo>
                  <a:lnTo>
                    <a:pt x="85693" y="283065"/>
                  </a:lnTo>
                  <a:lnTo>
                    <a:pt x="105579" y="332105"/>
                  </a:lnTo>
                  <a:lnTo>
                    <a:pt x="126139" y="381470"/>
                  </a:lnTo>
                  <a:lnTo>
                    <a:pt x="147246" y="430895"/>
                  </a:lnTo>
                  <a:lnTo>
                    <a:pt x="168774" y="480116"/>
                  </a:lnTo>
                  <a:lnTo>
                    <a:pt x="190597" y="528866"/>
                  </a:lnTo>
                  <a:lnTo>
                    <a:pt x="212588" y="576881"/>
                  </a:lnTo>
                  <a:lnTo>
                    <a:pt x="234620" y="623894"/>
                  </a:lnTo>
                  <a:lnTo>
                    <a:pt x="256567" y="669641"/>
                  </a:lnTo>
                  <a:lnTo>
                    <a:pt x="278302" y="713856"/>
                  </a:lnTo>
                  <a:lnTo>
                    <a:pt x="310145" y="755325"/>
                  </a:lnTo>
                  <a:lnTo>
                    <a:pt x="355252" y="781802"/>
                  </a:lnTo>
                  <a:lnTo>
                    <a:pt x="405192" y="798803"/>
                  </a:lnTo>
                  <a:lnTo>
                    <a:pt x="456302" y="814918"/>
                  </a:lnTo>
                  <a:lnTo>
                    <a:pt x="508182" y="830089"/>
                  </a:lnTo>
                  <a:lnTo>
                    <a:pt x="560429" y="844257"/>
                  </a:lnTo>
                  <a:lnTo>
                    <a:pt x="612644" y="857364"/>
                  </a:lnTo>
                  <a:lnTo>
                    <a:pt x="664424" y="869350"/>
                  </a:lnTo>
                  <a:lnTo>
                    <a:pt x="715368" y="880159"/>
                  </a:lnTo>
                  <a:lnTo>
                    <a:pt x="765075" y="889730"/>
                  </a:lnTo>
                  <a:lnTo>
                    <a:pt x="813144" y="898007"/>
                  </a:lnTo>
                  <a:lnTo>
                    <a:pt x="859174" y="904929"/>
                  </a:lnTo>
                  <a:lnTo>
                    <a:pt x="878093" y="903089"/>
                  </a:lnTo>
                  <a:lnTo>
                    <a:pt x="893434" y="893437"/>
                  </a:lnTo>
                  <a:lnTo>
                    <a:pt x="903079" y="878092"/>
                  </a:lnTo>
                  <a:lnTo>
                    <a:pt x="904911" y="859171"/>
                  </a:lnTo>
                  <a:lnTo>
                    <a:pt x="897985" y="813149"/>
                  </a:lnTo>
                  <a:lnTo>
                    <a:pt x="889703" y="765088"/>
                  </a:lnTo>
                  <a:lnTo>
                    <a:pt x="880126" y="715389"/>
                  </a:lnTo>
                  <a:lnTo>
                    <a:pt x="869311" y="664454"/>
                  </a:lnTo>
                  <a:lnTo>
                    <a:pt x="857319" y="612681"/>
                  </a:lnTo>
                  <a:lnTo>
                    <a:pt x="844209" y="560473"/>
                  </a:lnTo>
                  <a:lnTo>
                    <a:pt x="830039" y="508229"/>
                  </a:lnTo>
                  <a:lnTo>
                    <a:pt x="814868" y="456351"/>
                  </a:lnTo>
                  <a:lnTo>
                    <a:pt x="798757" y="405238"/>
                  </a:lnTo>
                  <a:lnTo>
                    <a:pt x="781763" y="355291"/>
                  </a:lnTo>
                  <a:lnTo>
                    <a:pt x="755281" y="310177"/>
                  </a:lnTo>
                  <a:lnTo>
                    <a:pt x="713807" y="278320"/>
                  </a:lnTo>
                  <a:lnTo>
                    <a:pt x="669594" y="256584"/>
                  </a:lnTo>
                  <a:lnTo>
                    <a:pt x="623850" y="234637"/>
                  </a:lnTo>
                  <a:lnTo>
                    <a:pt x="576841" y="212604"/>
                  </a:lnTo>
                  <a:lnTo>
                    <a:pt x="528830" y="190613"/>
                  </a:lnTo>
                  <a:lnTo>
                    <a:pt x="480084" y="168789"/>
                  </a:lnTo>
                  <a:lnTo>
                    <a:pt x="430868" y="147260"/>
                  </a:lnTo>
                  <a:lnTo>
                    <a:pt x="381446" y="126152"/>
                  </a:lnTo>
                  <a:lnTo>
                    <a:pt x="332086" y="105591"/>
                  </a:lnTo>
                  <a:lnTo>
                    <a:pt x="283051" y="85704"/>
                  </a:lnTo>
                  <a:lnTo>
                    <a:pt x="234607" y="66618"/>
                  </a:lnTo>
                  <a:lnTo>
                    <a:pt x="187019" y="48458"/>
                  </a:lnTo>
                  <a:lnTo>
                    <a:pt x="140553" y="31353"/>
                  </a:lnTo>
                  <a:lnTo>
                    <a:pt x="95474" y="15428"/>
                  </a:lnTo>
                  <a:lnTo>
                    <a:pt x="52047" y="810"/>
                  </a:lnTo>
                  <a:lnTo>
                    <a:pt x="29249" y="0"/>
                  </a:lnTo>
                  <a:close/>
                </a:path>
              </a:pathLst>
            </a:custGeom>
            <a:solidFill>
              <a:srgbClr val="0057DE"/>
            </a:solidFill>
          </p:spPr>
          <p:txBody>
            <a:bodyPr wrap="square" lIns="0" tIns="0" rIns="0" bIns="0" rtlCol="0"/>
            <a:lstStyle/>
            <a:p>
              <a:endParaRPr/>
            </a:p>
          </p:txBody>
        </p:sp>
        <p:sp>
          <p:nvSpPr>
            <p:cNvPr id="42" name="object 38">
              <a:extLst>
                <a:ext uri="{FF2B5EF4-FFF2-40B4-BE49-F238E27FC236}">
                  <a16:creationId xmlns:a16="http://schemas.microsoft.com/office/drawing/2014/main" id="{45AA08F1-BCCB-44D5-BB29-29A486AABAF7}"/>
                </a:ext>
              </a:extLst>
            </p:cNvPr>
            <p:cNvSpPr/>
            <p:nvPr/>
          </p:nvSpPr>
          <p:spPr>
            <a:xfrm>
              <a:off x="2762019" y="4518974"/>
              <a:ext cx="905510" cy="905510"/>
            </a:xfrm>
            <a:custGeom>
              <a:avLst/>
              <a:gdLst/>
              <a:ahLst/>
              <a:cxnLst/>
              <a:rect l="l" t="t" r="r" b="b"/>
              <a:pathLst>
                <a:path w="905510" h="905510">
                  <a:moveTo>
                    <a:pt x="859170" y="0"/>
                  </a:moveTo>
                  <a:lnTo>
                    <a:pt x="813149" y="6926"/>
                  </a:lnTo>
                  <a:lnTo>
                    <a:pt x="765089" y="15208"/>
                  </a:lnTo>
                  <a:lnTo>
                    <a:pt x="715390" y="24787"/>
                  </a:lnTo>
                  <a:lnTo>
                    <a:pt x="664454" y="35603"/>
                  </a:lnTo>
                  <a:lnTo>
                    <a:pt x="612680" y="47596"/>
                  </a:lnTo>
                  <a:lnTo>
                    <a:pt x="560470" y="60708"/>
                  </a:lnTo>
                  <a:lnTo>
                    <a:pt x="508225" y="74880"/>
                  </a:lnTo>
                  <a:lnTo>
                    <a:pt x="456346" y="90051"/>
                  </a:lnTo>
                  <a:lnTo>
                    <a:pt x="405234" y="106164"/>
                  </a:lnTo>
                  <a:lnTo>
                    <a:pt x="355290" y="123158"/>
                  </a:lnTo>
                  <a:lnTo>
                    <a:pt x="310168" y="149635"/>
                  </a:lnTo>
                  <a:lnTo>
                    <a:pt x="278318" y="191104"/>
                  </a:lnTo>
                  <a:lnTo>
                    <a:pt x="256585" y="235316"/>
                  </a:lnTo>
                  <a:lnTo>
                    <a:pt x="234639" y="281061"/>
                  </a:lnTo>
                  <a:lnTo>
                    <a:pt x="212607" y="328071"/>
                  </a:lnTo>
                  <a:lnTo>
                    <a:pt x="190616" y="376082"/>
                  </a:lnTo>
                  <a:lnTo>
                    <a:pt x="168792" y="424829"/>
                  </a:lnTo>
                  <a:lnTo>
                    <a:pt x="147263" y="474045"/>
                  </a:lnTo>
                  <a:lnTo>
                    <a:pt x="126154" y="523467"/>
                  </a:lnTo>
                  <a:lnTo>
                    <a:pt x="105592" y="572827"/>
                  </a:lnTo>
                  <a:lnTo>
                    <a:pt x="85705" y="621861"/>
                  </a:lnTo>
                  <a:lnTo>
                    <a:pt x="66618" y="670304"/>
                  </a:lnTo>
                  <a:lnTo>
                    <a:pt x="48458" y="717890"/>
                  </a:lnTo>
                  <a:lnTo>
                    <a:pt x="31352" y="764354"/>
                  </a:lnTo>
                  <a:lnTo>
                    <a:pt x="15427" y="809430"/>
                  </a:lnTo>
                  <a:lnTo>
                    <a:pt x="808" y="852853"/>
                  </a:lnTo>
                  <a:lnTo>
                    <a:pt x="0" y="875656"/>
                  </a:lnTo>
                  <a:lnTo>
                    <a:pt x="10688" y="894214"/>
                  </a:lnTo>
                  <a:lnTo>
                    <a:pt x="29245" y="904906"/>
                  </a:lnTo>
                  <a:lnTo>
                    <a:pt x="52042" y="904108"/>
                  </a:lnTo>
                  <a:lnTo>
                    <a:pt x="95472" y="889492"/>
                  </a:lnTo>
                  <a:lnTo>
                    <a:pt x="140555" y="873569"/>
                  </a:lnTo>
                  <a:lnTo>
                    <a:pt x="187025" y="856465"/>
                  </a:lnTo>
                  <a:lnTo>
                    <a:pt x="234617" y="838307"/>
                  </a:lnTo>
                  <a:lnTo>
                    <a:pt x="283066" y="819222"/>
                  </a:lnTo>
                  <a:lnTo>
                    <a:pt x="332106" y="799337"/>
                  </a:lnTo>
                  <a:lnTo>
                    <a:pt x="381472" y="778777"/>
                  </a:lnTo>
                  <a:lnTo>
                    <a:pt x="430898" y="757670"/>
                  </a:lnTo>
                  <a:lnTo>
                    <a:pt x="480119" y="736141"/>
                  </a:lnTo>
                  <a:lnTo>
                    <a:pt x="528869" y="714319"/>
                  </a:lnTo>
                  <a:lnTo>
                    <a:pt x="576883" y="692329"/>
                  </a:lnTo>
                  <a:lnTo>
                    <a:pt x="623896" y="670298"/>
                  </a:lnTo>
                  <a:lnTo>
                    <a:pt x="669642" y="648352"/>
                  </a:lnTo>
                  <a:lnTo>
                    <a:pt x="713855" y="626619"/>
                  </a:lnTo>
                  <a:lnTo>
                    <a:pt x="755318" y="594775"/>
                  </a:lnTo>
                  <a:lnTo>
                    <a:pt x="781790" y="549658"/>
                  </a:lnTo>
                  <a:lnTo>
                    <a:pt x="798794" y="499716"/>
                  </a:lnTo>
                  <a:lnTo>
                    <a:pt x="814910" y="448603"/>
                  </a:lnTo>
                  <a:lnTo>
                    <a:pt x="830082" y="396723"/>
                  </a:lnTo>
                  <a:lnTo>
                    <a:pt x="844250" y="344474"/>
                  </a:lnTo>
                  <a:lnTo>
                    <a:pt x="857356" y="292260"/>
                  </a:lnTo>
                  <a:lnTo>
                    <a:pt x="869341" y="240481"/>
                  </a:lnTo>
                  <a:lnTo>
                    <a:pt x="880149" y="189539"/>
                  </a:lnTo>
                  <a:lnTo>
                    <a:pt x="889719" y="139835"/>
                  </a:lnTo>
                  <a:lnTo>
                    <a:pt x="897995" y="91771"/>
                  </a:lnTo>
                  <a:lnTo>
                    <a:pt x="904917" y="45747"/>
                  </a:lnTo>
                  <a:lnTo>
                    <a:pt x="903080" y="26818"/>
                  </a:lnTo>
                  <a:lnTo>
                    <a:pt x="893434" y="11474"/>
                  </a:lnTo>
                  <a:lnTo>
                    <a:pt x="878093" y="1830"/>
                  </a:lnTo>
                  <a:lnTo>
                    <a:pt x="859170" y="0"/>
                  </a:lnTo>
                  <a:close/>
                </a:path>
              </a:pathLst>
            </a:custGeom>
            <a:solidFill>
              <a:srgbClr val="127F4F"/>
            </a:solidFill>
          </p:spPr>
          <p:txBody>
            <a:bodyPr wrap="square" lIns="0" tIns="0" rIns="0" bIns="0" rtlCol="0"/>
            <a:lstStyle/>
            <a:p>
              <a:endParaRPr/>
            </a:p>
          </p:txBody>
        </p:sp>
        <p:sp>
          <p:nvSpPr>
            <p:cNvPr id="43" name="object 39">
              <a:extLst>
                <a:ext uri="{FF2B5EF4-FFF2-40B4-BE49-F238E27FC236}">
                  <a16:creationId xmlns:a16="http://schemas.microsoft.com/office/drawing/2014/main" id="{7FD36DC8-F04A-41D0-BEF5-3B981B4CEDB7}"/>
                </a:ext>
              </a:extLst>
            </p:cNvPr>
            <p:cNvSpPr/>
            <p:nvPr/>
          </p:nvSpPr>
          <p:spPr>
            <a:xfrm>
              <a:off x="1396399" y="5884652"/>
              <a:ext cx="905510" cy="905510"/>
            </a:xfrm>
            <a:custGeom>
              <a:avLst/>
              <a:gdLst/>
              <a:ahLst/>
              <a:cxnLst/>
              <a:rect l="l" t="t" r="r" b="b"/>
              <a:pathLst>
                <a:path w="905510" h="905509">
                  <a:moveTo>
                    <a:pt x="875670" y="0"/>
                  </a:moveTo>
                  <a:lnTo>
                    <a:pt x="809444" y="15417"/>
                  </a:lnTo>
                  <a:lnTo>
                    <a:pt x="764362" y="31342"/>
                  </a:lnTo>
                  <a:lnTo>
                    <a:pt x="717893" y="48447"/>
                  </a:lnTo>
                  <a:lnTo>
                    <a:pt x="670301" y="66605"/>
                  </a:lnTo>
                  <a:lnTo>
                    <a:pt x="621853" y="85691"/>
                  </a:lnTo>
                  <a:lnTo>
                    <a:pt x="572814" y="105577"/>
                  </a:lnTo>
                  <a:lnTo>
                    <a:pt x="523450" y="126137"/>
                  </a:lnTo>
                  <a:lnTo>
                    <a:pt x="474025" y="147245"/>
                  </a:lnTo>
                  <a:lnTo>
                    <a:pt x="424805" y="168774"/>
                  </a:lnTo>
                  <a:lnTo>
                    <a:pt x="376056" y="190598"/>
                  </a:lnTo>
                  <a:lnTo>
                    <a:pt x="328042" y="212590"/>
                  </a:lnTo>
                  <a:lnTo>
                    <a:pt x="281030" y="234623"/>
                  </a:lnTo>
                  <a:lnTo>
                    <a:pt x="235285" y="256572"/>
                  </a:lnTo>
                  <a:lnTo>
                    <a:pt x="191072" y="278309"/>
                  </a:lnTo>
                  <a:lnTo>
                    <a:pt x="149604" y="310147"/>
                  </a:lnTo>
                  <a:lnTo>
                    <a:pt x="123127" y="355249"/>
                  </a:lnTo>
                  <a:lnTo>
                    <a:pt x="106125" y="405192"/>
                  </a:lnTo>
                  <a:lnTo>
                    <a:pt x="90010" y="456305"/>
                  </a:lnTo>
                  <a:lnTo>
                    <a:pt x="74839" y="508187"/>
                  </a:lnTo>
                  <a:lnTo>
                    <a:pt x="60671" y="560437"/>
                  </a:lnTo>
                  <a:lnTo>
                    <a:pt x="47565" y="612654"/>
                  </a:lnTo>
                  <a:lnTo>
                    <a:pt x="35578" y="664435"/>
                  </a:lnTo>
                  <a:lnTo>
                    <a:pt x="24770" y="715380"/>
                  </a:lnTo>
                  <a:lnTo>
                    <a:pt x="15198" y="765087"/>
                  </a:lnTo>
                  <a:lnTo>
                    <a:pt x="6922" y="813154"/>
                  </a:lnTo>
                  <a:lnTo>
                    <a:pt x="0" y="859181"/>
                  </a:lnTo>
                  <a:lnTo>
                    <a:pt x="1832" y="878100"/>
                  </a:lnTo>
                  <a:lnTo>
                    <a:pt x="11478" y="893441"/>
                  </a:lnTo>
                  <a:lnTo>
                    <a:pt x="26822" y="903086"/>
                  </a:lnTo>
                  <a:lnTo>
                    <a:pt x="45747" y="904918"/>
                  </a:lnTo>
                  <a:lnTo>
                    <a:pt x="91770" y="897992"/>
                  </a:lnTo>
                  <a:lnTo>
                    <a:pt x="139831" y="889709"/>
                  </a:lnTo>
                  <a:lnTo>
                    <a:pt x="189531" y="880130"/>
                  </a:lnTo>
                  <a:lnTo>
                    <a:pt x="240467" y="869314"/>
                  </a:lnTo>
                  <a:lnTo>
                    <a:pt x="292241" y="857320"/>
                  </a:lnTo>
                  <a:lnTo>
                    <a:pt x="344449" y="844207"/>
                  </a:lnTo>
                  <a:lnTo>
                    <a:pt x="396693" y="830034"/>
                  </a:lnTo>
                  <a:lnTo>
                    <a:pt x="448571" y="814861"/>
                  </a:lnTo>
                  <a:lnTo>
                    <a:pt x="499683" y="798746"/>
                  </a:lnTo>
                  <a:lnTo>
                    <a:pt x="549627" y="781749"/>
                  </a:lnTo>
                  <a:lnTo>
                    <a:pt x="594744" y="755276"/>
                  </a:lnTo>
                  <a:lnTo>
                    <a:pt x="626598" y="713804"/>
                  </a:lnTo>
                  <a:lnTo>
                    <a:pt x="648334" y="669591"/>
                  </a:lnTo>
                  <a:lnTo>
                    <a:pt x="670281" y="623848"/>
                  </a:lnTo>
                  <a:lnTo>
                    <a:pt x="692315" y="576839"/>
                  </a:lnTo>
                  <a:lnTo>
                    <a:pt x="714307" y="528829"/>
                  </a:lnTo>
                  <a:lnTo>
                    <a:pt x="736131" y="480084"/>
                  </a:lnTo>
                  <a:lnTo>
                    <a:pt x="757661" y="430869"/>
                  </a:lnTo>
                  <a:lnTo>
                    <a:pt x="778770" y="381449"/>
                  </a:lnTo>
                  <a:lnTo>
                    <a:pt x="799332" y="332089"/>
                  </a:lnTo>
                  <a:lnTo>
                    <a:pt x="819219" y="283055"/>
                  </a:lnTo>
                  <a:lnTo>
                    <a:pt x="838305" y="234612"/>
                  </a:lnTo>
                  <a:lnTo>
                    <a:pt x="856464" y="187025"/>
                  </a:lnTo>
                  <a:lnTo>
                    <a:pt x="873568" y="140560"/>
                  </a:lnTo>
                  <a:lnTo>
                    <a:pt x="889492" y="95481"/>
                  </a:lnTo>
                  <a:lnTo>
                    <a:pt x="904108" y="52054"/>
                  </a:lnTo>
                  <a:lnTo>
                    <a:pt x="904913" y="29247"/>
                  </a:lnTo>
                  <a:lnTo>
                    <a:pt x="894225" y="10689"/>
                  </a:lnTo>
                  <a:lnTo>
                    <a:pt x="875670" y="0"/>
                  </a:lnTo>
                  <a:close/>
                </a:path>
              </a:pathLst>
            </a:custGeom>
            <a:solidFill>
              <a:srgbClr val="7824B0"/>
            </a:solidFill>
          </p:spPr>
          <p:txBody>
            <a:bodyPr wrap="square" lIns="0" tIns="0" rIns="0" bIns="0" rtlCol="0"/>
            <a:lstStyle/>
            <a:p>
              <a:endParaRPr/>
            </a:p>
          </p:txBody>
        </p:sp>
      </p:grpSp>
    </p:spTree>
    <p:extLst>
      <p:ext uri="{BB962C8B-B14F-4D97-AF65-F5344CB8AC3E}">
        <p14:creationId xmlns:p14="http://schemas.microsoft.com/office/powerpoint/2010/main" val="36015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7" y="1189831"/>
            <a:ext cx="11297437" cy="918985"/>
          </a:xfrm>
        </p:spPr>
        <p:txBody>
          <a:bodyPr>
            <a:normAutofit/>
          </a:bodyPr>
          <a:lstStyle>
            <a:lvl1pPr algn="l">
              <a:defRPr sz="48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8C3F660D-87E9-4C76-8FCF-83EE20A56E8F}"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7" name="Content Placeholder 2">
            <a:extLst>
              <a:ext uri="{FF2B5EF4-FFF2-40B4-BE49-F238E27FC236}">
                <a16:creationId xmlns:a16="http://schemas.microsoft.com/office/drawing/2014/main" id="{E08B33AD-7AF2-46AB-AEEA-4E72894FF238}"/>
              </a:ext>
            </a:extLst>
          </p:cNvPr>
          <p:cNvSpPr>
            <a:spLocks noGrp="1"/>
          </p:cNvSpPr>
          <p:nvPr>
            <p:ph idx="14"/>
          </p:nvPr>
        </p:nvSpPr>
        <p:spPr>
          <a:xfrm>
            <a:off x="1020898" y="2371717"/>
            <a:ext cx="46941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8" name="Content Placeholder 2">
            <a:extLst>
              <a:ext uri="{FF2B5EF4-FFF2-40B4-BE49-F238E27FC236}">
                <a16:creationId xmlns:a16="http://schemas.microsoft.com/office/drawing/2014/main" id="{7B4403D0-58D7-46CF-B115-65F5B5710E78}"/>
              </a:ext>
            </a:extLst>
          </p:cNvPr>
          <p:cNvSpPr>
            <a:spLocks noGrp="1"/>
          </p:cNvSpPr>
          <p:nvPr>
            <p:ph idx="15"/>
          </p:nvPr>
        </p:nvSpPr>
        <p:spPr>
          <a:xfrm>
            <a:off x="991017" y="3023997"/>
            <a:ext cx="4740581"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6" name="Oval 5">
            <a:extLst>
              <a:ext uri="{FF2B5EF4-FFF2-40B4-BE49-F238E27FC236}">
                <a16:creationId xmlns:a16="http://schemas.microsoft.com/office/drawing/2014/main" id="{80E10004-056C-4EA4-BB8D-0CAB7F7EBD02}"/>
              </a:ext>
            </a:extLst>
          </p:cNvPr>
          <p:cNvSpPr/>
          <p:nvPr userDrawn="1"/>
        </p:nvSpPr>
        <p:spPr>
          <a:xfrm>
            <a:off x="361950" y="2354074"/>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Content Placeholder 2">
            <a:extLst>
              <a:ext uri="{FF2B5EF4-FFF2-40B4-BE49-F238E27FC236}">
                <a16:creationId xmlns:a16="http://schemas.microsoft.com/office/drawing/2014/main" id="{CEDC08B1-C5E1-48DA-BE0F-6322F9AB757E}"/>
              </a:ext>
            </a:extLst>
          </p:cNvPr>
          <p:cNvSpPr>
            <a:spLocks noGrp="1"/>
          </p:cNvSpPr>
          <p:nvPr>
            <p:ph idx="16"/>
          </p:nvPr>
        </p:nvSpPr>
        <p:spPr>
          <a:xfrm>
            <a:off x="1020898" y="4266604"/>
            <a:ext cx="469410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1" name="Content Placeholder 2">
            <a:extLst>
              <a:ext uri="{FF2B5EF4-FFF2-40B4-BE49-F238E27FC236}">
                <a16:creationId xmlns:a16="http://schemas.microsoft.com/office/drawing/2014/main" id="{BF744BD0-05FD-474B-83B6-844A0C883CDA}"/>
              </a:ext>
            </a:extLst>
          </p:cNvPr>
          <p:cNvSpPr>
            <a:spLocks noGrp="1"/>
          </p:cNvSpPr>
          <p:nvPr>
            <p:ph idx="17"/>
          </p:nvPr>
        </p:nvSpPr>
        <p:spPr>
          <a:xfrm>
            <a:off x="1016352" y="4908464"/>
            <a:ext cx="469410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82" name="Oval 81">
            <a:extLst>
              <a:ext uri="{FF2B5EF4-FFF2-40B4-BE49-F238E27FC236}">
                <a16:creationId xmlns:a16="http://schemas.microsoft.com/office/drawing/2014/main" id="{EAA8D59A-5495-4AEB-BDC9-5B9D89C74773}"/>
              </a:ext>
            </a:extLst>
          </p:cNvPr>
          <p:cNvSpPr/>
          <p:nvPr userDrawn="1"/>
        </p:nvSpPr>
        <p:spPr>
          <a:xfrm>
            <a:off x="361950" y="4248961"/>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Content Placeholder 2">
            <a:extLst>
              <a:ext uri="{FF2B5EF4-FFF2-40B4-BE49-F238E27FC236}">
                <a16:creationId xmlns:a16="http://schemas.microsoft.com/office/drawing/2014/main" id="{661250F1-3F84-4C9D-95FB-93EE2EBF2CF1}"/>
              </a:ext>
            </a:extLst>
          </p:cNvPr>
          <p:cNvSpPr>
            <a:spLocks noGrp="1"/>
          </p:cNvSpPr>
          <p:nvPr>
            <p:ph idx="18"/>
          </p:nvPr>
        </p:nvSpPr>
        <p:spPr>
          <a:xfrm>
            <a:off x="6754948" y="2371717"/>
            <a:ext cx="501455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99" name="Content Placeholder 2">
            <a:extLst>
              <a:ext uri="{FF2B5EF4-FFF2-40B4-BE49-F238E27FC236}">
                <a16:creationId xmlns:a16="http://schemas.microsoft.com/office/drawing/2014/main" id="{4994A777-95BC-4448-8513-54785301A003}"/>
              </a:ext>
            </a:extLst>
          </p:cNvPr>
          <p:cNvSpPr>
            <a:spLocks noGrp="1"/>
          </p:cNvSpPr>
          <p:nvPr>
            <p:ph idx="19"/>
          </p:nvPr>
        </p:nvSpPr>
        <p:spPr>
          <a:xfrm>
            <a:off x="6725068" y="3023997"/>
            <a:ext cx="5064204"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0" name="Oval 99">
            <a:extLst>
              <a:ext uri="{FF2B5EF4-FFF2-40B4-BE49-F238E27FC236}">
                <a16:creationId xmlns:a16="http://schemas.microsoft.com/office/drawing/2014/main" id="{D8787846-8AFF-42FB-9AAF-B3C798823EE0}"/>
              </a:ext>
            </a:extLst>
          </p:cNvPr>
          <p:cNvSpPr/>
          <p:nvPr userDrawn="1"/>
        </p:nvSpPr>
        <p:spPr>
          <a:xfrm>
            <a:off x="6096000" y="2354074"/>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Content Placeholder 2">
            <a:extLst>
              <a:ext uri="{FF2B5EF4-FFF2-40B4-BE49-F238E27FC236}">
                <a16:creationId xmlns:a16="http://schemas.microsoft.com/office/drawing/2014/main" id="{E4744791-85EC-4A8F-9844-B6DA52DE49ED}"/>
              </a:ext>
            </a:extLst>
          </p:cNvPr>
          <p:cNvSpPr>
            <a:spLocks noGrp="1"/>
          </p:cNvSpPr>
          <p:nvPr>
            <p:ph idx="20"/>
          </p:nvPr>
        </p:nvSpPr>
        <p:spPr>
          <a:xfrm>
            <a:off x="6754948" y="4266604"/>
            <a:ext cx="5014552" cy="551143"/>
          </a:xfrm>
        </p:spPr>
        <p:txBody>
          <a:bodyPr anchor="ctr">
            <a:normAutofit/>
          </a:bodyPr>
          <a:lstStyle>
            <a:lvl1pPr marL="0" indent="0" algn="l">
              <a:buClr>
                <a:srgbClr val="4AD1C9"/>
              </a:buClr>
              <a:buNone/>
              <a:defRPr sz="1600" b="1">
                <a:solidFill>
                  <a:srgbClr val="002166"/>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2" name="Content Placeholder 2">
            <a:extLst>
              <a:ext uri="{FF2B5EF4-FFF2-40B4-BE49-F238E27FC236}">
                <a16:creationId xmlns:a16="http://schemas.microsoft.com/office/drawing/2014/main" id="{C9BC92F2-D166-4C77-9146-C242A05B8BAC}"/>
              </a:ext>
            </a:extLst>
          </p:cNvPr>
          <p:cNvSpPr>
            <a:spLocks noGrp="1"/>
          </p:cNvSpPr>
          <p:nvPr>
            <p:ph idx="21"/>
          </p:nvPr>
        </p:nvSpPr>
        <p:spPr>
          <a:xfrm>
            <a:off x="6750402" y="4908464"/>
            <a:ext cx="5014552" cy="1108752"/>
          </a:xfrm>
        </p:spPr>
        <p:txBody>
          <a:bodyPr>
            <a:normAutofit/>
          </a:bodyPr>
          <a:lstStyle>
            <a:lvl1pPr marL="0" indent="0" algn="l">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
        <p:nvSpPr>
          <p:cNvPr id="103" name="Oval 102">
            <a:extLst>
              <a:ext uri="{FF2B5EF4-FFF2-40B4-BE49-F238E27FC236}">
                <a16:creationId xmlns:a16="http://schemas.microsoft.com/office/drawing/2014/main" id="{B5C8DF14-CC80-4698-96A6-CA46E8D28C5E}"/>
              </a:ext>
            </a:extLst>
          </p:cNvPr>
          <p:cNvSpPr/>
          <p:nvPr userDrawn="1"/>
        </p:nvSpPr>
        <p:spPr>
          <a:xfrm>
            <a:off x="6096000" y="4248961"/>
            <a:ext cx="585110" cy="585110"/>
          </a:xfrm>
          <a:prstGeom prst="ellipse">
            <a:avLst/>
          </a:prstGeom>
          <a:solidFill>
            <a:srgbClr val="4AD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1" name="object 2">
            <a:extLst>
              <a:ext uri="{FF2B5EF4-FFF2-40B4-BE49-F238E27FC236}">
                <a16:creationId xmlns:a16="http://schemas.microsoft.com/office/drawing/2014/main" id="{8E3AAC42-B730-4F88-B649-9239A5547ED1}"/>
              </a:ext>
            </a:extLst>
          </p:cNvPr>
          <p:cNvPicPr/>
          <p:nvPr userDrawn="1"/>
        </p:nvPicPr>
        <p:blipFill>
          <a:blip r:embed="rId16" cstate="print"/>
          <a:stretch>
            <a:fillRect/>
          </a:stretch>
        </p:blipFill>
        <p:spPr>
          <a:xfrm>
            <a:off x="361750" y="6290223"/>
            <a:ext cx="365127" cy="365125"/>
          </a:xfrm>
          <a:prstGeom prst="rect">
            <a:avLst/>
          </a:prstGeom>
        </p:spPr>
      </p:pic>
      <p:sp>
        <p:nvSpPr>
          <p:cNvPr id="112" name="Slide Number Placeholder 4">
            <a:extLst>
              <a:ext uri="{FF2B5EF4-FFF2-40B4-BE49-F238E27FC236}">
                <a16:creationId xmlns:a16="http://schemas.microsoft.com/office/drawing/2014/main" id="{301470C8-0733-4FB8-A03C-4FC67AFB9559}"/>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3076974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4E69BF-D814-4487-977D-C746DE235570}"/>
              </a:ext>
            </a:extLst>
          </p:cNvPr>
          <p:cNvSpPr>
            <a:spLocks noGrp="1"/>
          </p:cNvSpPr>
          <p:nvPr>
            <p:ph type="dt" sz="half" idx="10"/>
          </p:nvPr>
        </p:nvSpPr>
        <p:spPr/>
        <p:txBody>
          <a:bodyPr/>
          <a:lstStyle/>
          <a:p>
            <a:fld id="{845FA77F-A3D0-4277-8A99-9BC370D9DDE9}" type="datetime1">
              <a:rPr lang="en-GB" smtClean="0"/>
              <a:t>15/12/2023</a:t>
            </a:fld>
            <a:endParaRPr lang="en-GB"/>
          </a:p>
        </p:txBody>
      </p:sp>
      <p:sp>
        <p:nvSpPr>
          <p:cNvPr id="4" name="Footer Placeholder 3">
            <a:extLst>
              <a:ext uri="{FF2B5EF4-FFF2-40B4-BE49-F238E27FC236}">
                <a16:creationId xmlns:a16="http://schemas.microsoft.com/office/drawing/2014/main" id="{F4BEE8AB-847E-4A1A-BE57-5F0CD406A5FF}"/>
              </a:ext>
            </a:extLst>
          </p:cNvPr>
          <p:cNvSpPr>
            <a:spLocks noGrp="1"/>
          </p:cNvSpPr>
          <p:nvPr>
            <p:ph type="ftr" sz="quarter" idx="11"/>
          </p:nvPr>
        </p:nvSpPr>
        <p:spPr/>
        <p:txBody>
          <a:bodyPr/>
          <a:lstStyle/>
          <a:p>
            <a:endParaRPr lang="en-GB"/>
          </a:p>
        </p:txBody>
      </p:sp>
      <p:sp>
        <p:nvSpPr>
          <p:cNvPr id="6" name="Title 1">
            <a:extLst>
              <a:ext uri="{FF2B5EF4-FFF2-40B4-BE49-F238E27FC236}">
                <a16:creationId xmlns:a16="http://schemas.microsoft.com/office/drawing/2014/main" id="{680C2ECD-CA97-4466-A0B2-AD8EA82C1583}"/>
              </a:ext>
            </a:extLst>
          </p:cNvPr>
          <p:cNvSpPr>
            <a:spLocks noGrp="1"/>
          </p:cNvSpPr>
          <p:nvPr>
            <p:ph type="title"/>
          </p:nvPr>
        </p:nvSpPr>
        <p:spPr>
          <a:xfrm>
            <a:off x="467517" y="1189831"/>
            <a:ext cx="11297437" cy="918985"/>
          </a:xfrm>
        </p:spPr>
        <p:txBody>
          <a:bodyPr>
            <a:normAutofit/>
          </a:bodyPr>
          <a:lstStyle>
            <a:lvl1pPr algn="l">
              <a:defRPr sz="4800">
                <a:solidFill>
                  <a:schemeClr val="tx1"/>
                </a:solidFill>
              </a:defRPr>
            </a:lvl1pPr>
          </a:lstStyle>
          <a:p>
            <a:r>
              <a:rPr lang="en-US" dirty="0"/>
              <a:t>Click to edit Master title style</a:t>
            </a:r>
            <a:endParaRPr lang="en-GB" dirty="0"/>
          </a:p>
        </p:txBody>
      </p:sp>
      <p:grpSp>
        <p:nvGrpSpPr>
          <p:cNvPr id="7" name="Group 6">
            <a:extLst>
              <a:ext uri="{FF2B5EF4-FFF2-40B4-BE49-F238E27FC236}">
                <a16:creationId xmlns:a16="http://schemas.microsoft.com/office/drawing/2014/main" id="{D1101926-6E48-4001-A44E-22DFD0BCC291}"/>
              </a:ext>
            </a:extLst>
          </p:cNvPr>
          <p:cNvGrpSpPr/>
          <p:nvPr userDrawn="1"/>
        </p:nvGrpSpPr>
        <p:grpSpPr>
          <a:xfrm>
            <a:off x="361950" y="230270"/>
            <a:ext cx="11512550" cy="942712"/>
            <a:chOff x="645568" y="346019"/>
            <a:chExt cx="18812960" cy="1540510"/>
          </a:xfrm>
        </p:grpSpPr>
        <p:pic>
          <p:nvPicPr>
            <p:cNvPr id="8" name="object 3">
              <a:extLst>
                <a:ext uri="{FF2B5EF4-FFF2-40B4-BE49-F238E27FC236}">
                  <a16:creationId xmlns:a16="http://schemas.microsoft.com/office/drawing/2014/main" id="{E5FC27E1-1ABF-4C29-8971-D389953A2CFD}"/>
                </a:ext>
              </a:extLst>
            </p:cNvPr>
            <p:cNvPicPr/>
            <p:nvPr userDrawn="1"/>
          </p:nvPicPr>
          <p:blipFill>
            <a:blip r:embed="rId2" cstate="print"/>
            <a:stretch>
              <a:fillRect/>
            </a:stretch>
          </p:blipFill>
          <p:spPr>
            <a:xfrm>
              <a:off x="14500428" y="497161"/>
              <a:ext cx="4958100" cy="1250188"/>
            </a:xfrm>
            <a:prstGeom prst="rect">
              <a:avLst/>
            </a:prstGeom>
          </p:spPr>
        </p:pic>
        <p:grpSp>
          <p:nvGrpSpPr>
            <p:cNvPr id="9" name="object 4">
              <a:extLst>
                <a:ext uri="{FF2B5EF4-FFF2-40B4-BE49-F238E27FC236}">
                  <a16:creationId xmlns:a16="http://schemas.microsoft.com/office/drawing/2014/main" id="{4456FB85-7170-4EA5-B3EF-2DB776F64120}"/>
                </a:ext>
              </a:extLst>
            </p:cNvPr>
            <p:cNvGrpSpPr/>
            <p:nvPr userDrawn="1"/>
          </p:nvGrpSpPr>
          <p:grpSpPr>
            <a:xfrm>
              <a:off x="2615142" y="706778"/>
              <a:ext cx="1016635" cy="247650"/>
              <a:chOff x="2615142" y="706778"/>
              <a:chExt cx="1016635" cy="247650"/>
            </a:xfrm>
          </p:grpSpPr>
          <p:pic>
            <p:nvPicPr>
              <p:cNvPr id="35" name="object 5">
                <a:extLst>
                  <a:ext uri="{FF2B5EF4-FFF2-40B4-BE49-F238E27FC236}">
                    <a16:creationId xmlns:a16="http://schemas.microsoft.com/office/drawing/2014/main" id="{A4C2F776-CFA8-4EDC-87E3-5EFC628A4D75}"/>
                  </a:ext>
                </a:extLst>
              </p:cNvPr>
              <p:cNvPicPr/>
              <p:nvPr/>
            </p:nvPicPr>
            <p:blipFill>
              <a:blip r:embed="rId3" cstate="print"/>
              <a:stretch>
                <a:fillRect/>
              </a:stretch>
            </p:blipFill>
            <p:spPr>
              <a:xfrm>
                <a:off x="2615142" y="709467"/>
                <a:ext cx="144770" cy="191166"/>
              </a:xfrm>
              <a:prstGeom prst="rect">
                <a:avLst/>
              </a:prstGeom>
            </p:spPr>
          </p:pic>
          <p:pic>
            <p:nvPicPr>
              <p:cNvPr id="36" name="object 6">
                <a:extLst>
                  <a:ext uri="{FF2B5EF4-FFF2-40B4-BE49-F238E27FC236}">
                    <a16:creationId xmlns:a16="http://schemas.microsoft.com/office/drawing/2014/main" id="{0E4233BD-90D7-488C-9ECD-DA5DA34A6386}"/>
                  </a:ext>
                </a:extLst>
              </p:cNvPr>
              <p:cNvPicPr/>
              <p:nvPr/>
            </p:nvPicPr>
            <p:blipFill>
              <a:blip r:embed="rId4" cstate="print"/>
              <a:stretch>
                <a:fillRect/>
              </a:stretch>
            </p:blipFill>
            <p:spPr>
              <a:xfrm>
                <a:off x="2791370" y="711324"/>
                <a:ext cx="127619" cy="187701"/>
              </a:xfrm>
              <a:prstGeom prst="rect">
                <a:avLst/>
              </a:prstGeom>
            </p:spPr>
          </p:pic>
          <p:pic>
            <p:nvPicPr>
              <p:cNvPr id="37" name="object 7">
                <a:extLst>
                  <a:ext uri="{FF2B5EF4-FFF2-40B4-BE49-F238E27FC236}">
                    <a16:creationId xmlns:a16="http://schemas.microsoft.com/office/drawing/2014/main" id="{D613A182-4905-4EEE-B6EB-384210503EAC}"/>
                  </a:ext>
                </a:extLst>
              </p:cNvPr>
              <p:cNvPicPr/>
              <p:nvPr/>
            </p:nvPicPr>
            <p:blipFill>
              <a:blip r:embed="rId5" cstate="print"/>
              <a:stretch>
                <a:fillRect/>
              </a:stretch>
            </p:blipFill>
            <p:spPr>
              <a:xfrm>
                <a:off x="3106579" y="760134"/>
                <a:ext cx="138330" cy="192496"/>
              </a:xfrm>
              <a:prstGeom prst="rect">
                <a:avLst/>
              </a:prstGeom>
            </p:spPr>
          </p:pic>
          <p:pic>
            <p:nvPicPr>
              <p:cNvPr id="38" name="object 8">
                <a:extLst>
                  <a:ext uri="{FF2B5EF4-FFF2-40B4-BE49-F238E27FC236}">
                    <a16:creationId xmlns:a16="http://schemas.microsoft.com/office/drawing/2014/main" id="{BE60238B-E473-4189-BF76-4FDF1A5DD09D}"/>
                  </a:ext>
                </a:extLst>
              </p:cNvPr>
              <p:cNvPicPr/>
              <p:nvPr/>
            </p:nvPicPr>
            <p:blipFill>
              <a:blip r:embed="rId6" cstate="print"/>
              <a:stretch>
                <a:fillRect/>
              </a:stretch>
            </p:blipFill>
            <p:spPr>
              <a:xfrm>
                <a:off x="2946213" y="760143"/>
                <a:ext cx="136739" cy="140498"/>
              </a:xfrm>
              <a:prstGeom prst="rect">
                <a:avLst/>
              </a:prstGeom>
            </p:spPr>
          </p:pic>
          <p:sp>
            <p:nvSpPr>
              <p:cNvPr id="39" name="object 9">
                <a:extLst>
                  <a:ext uri="{FF2B5EF4-FFF2-40B4-BE49-F238E27FC236}">
                    <a16:creationId xmlns:a16="http://schemas.microsoft.com/office/drawing/2014/main" id="{42DE510E-5AF2-46BD-8E86-C6C36BEFEF92}"/>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40" name="object 10">
                <a:extLst>
                  <a:ext uri="{FF2B5EF4-FFF2-40B4-BE49-F238E27FC236}">
                    <a16:creationId xmlns:a16="http://schemas.microsoft.com/office/drawing/2014/main" id="{7D26D513-450F-4C38-8251-99ED346B92D1}"/>
                  </a:ext>
                </a:extLst>
              </p:cNvPr>
              <p:cNvPicPr/>
              <p:nvPr/>
            </p:nvPicPr>
            <p:blipFill>
              <a:blip r:embed="rId7" cstate="print"/>
              <a:stretch>
                <a:fillRect/>
              </a:stretch>
            </p:blipFill>
            <p:spPr>
              <a:xfrm>
                <a:off x="3338349" y="760140"/>
                <a:ext cx="127619" cy="138885"/>
              </a:xfrm>
              <a:prstGeom prst="rect">
                <a:avLst/>
              </a:prstGeom>
            </p:spPr>
          </p:pic>
          <p:pic>
            <p:nvPicPr>
              <p:cNvPr id="41" name="object 11">
                <a:extLst>
                  <a:ext uri="{FF2B5EF4-FFF2-40B4-BE49-F238E27FC236}">
                    <a16:creationId xmlns:a16="http://schemas.microsoft.com/office/drawing/2014/main" id="{1CD2D342-C366-49EA-A924-B92F70A1D4C6}"/>
                  </a:ext>
                </a:extLst>
              </p:cNvPr>
              <p:cNvPicPr/>
              <p:nvPr/>
            </p:nvPicPr>
            <p:blipFill>
              <a:blip r:embed="rId8" cstate="print"/>
              <a:stretch>
                <a:fillRect/>
              </a:stretch>
            </p:blipFill>
            <p:spPr>
              <a:xfrm>
                <a:off x="3493337" y="760137"/>
                <a:ext cx="138341" cy="194109"/>
              </a:xfrm>
              <a:prstGeom prst="rect">
                <a:avLst/>
              </a:prstGeom>
            </p:spPr>
          </p:pic>
        </p:grpSp>
        <p:grpSp>
          <p:nvGrpSpPr>
            <p:cNvPr id="10" name="object 12">
              <a:extLst>
                <a:ext uri="{FF2B5EF4-FFF2-40B4-BE49-F238E27FC236}">
                  <a16:creationId xmlns:a16="http://schemas.microsoft.com/office/drawing/2014/main" id="{A3971B34-230C-403A-BC9B-36EC2357ECBA}"/>
                </a:ext>
              </a:extLst>
            </p:cNvPr>
            <p:cNvGrpSpPr/>
            <p:nvPr userDrawn="1"/>
          </p:nvGrpSpPr>
          <p:grpSpPr>
            <a:xfrm>
              <a:off x="3729804" y="709719"/>
              <a:ext cx="448945" cy="191135"/>
              <a:chOff x="3729804" y="709719"/>
              <a:chExt cx="448945" cy="191135"/>
            </a:xfrm>
          </p:grpSpPr>
          <p:pic>
            <p:nvPicPr>
              <p:cNvPr id="32" name="object 13">
                <a:extLst>
                  <a:ext uri="{FF2B5EF4-FFF2-40B4-BE49-F238E27FC236}">
                    <a16:creationId xmlns:a16="http://schemas.microsoft.com/office/drawing/2014/main" id="{1F4EFE14-E301-4DD0-BCFE-872CA6D1B3BB}"/>
                  </a:ext>
                </a:extLst>
              </p:cNvPr>
              <p:cNvPicPr/>
              <p:nvPr/>
            </p:nvPicPr>
            <p:blipFill>
              <a:blip r:embed="rId9" cstate="print"/>
              <a:stretch>
                <a:fillRect/>
              </a:stretch>
            </p:blipFill>
            <p:spPr>
              <a:xfrm>
                <a:off x="3729804" y="709719"/>
                <a:ext cx="182319" cy="190915"/>
              </a:xfrm>
              <a:prstGeom prst="rect">
                <a:avLst/>
              </a:prstGeom>
            </p:spPr>
          </p:pic>
          <p:pic>
            <p:nvPicPr>
              <p:cNvPr id="33" name="object 14">
                <a:extLst>
                  <a:ext uri="{FF2B5EF4-FFF2-40B4-BE49-F238E27FC236}">
                    <a16:creationId xmlns:a16="http://schemas.microsoft.com/office/drawing/2014/main" id="{63AF1852-975E-4D0F-95EB-8FBD9CD0B0F6}"/>
                  </a:ext>
                </a:extLst>
              </p:cNvPr>
              <p:cNvPicPr/>
              <p:nvPr/>
            </p:nvPicPr>
            <p:blipFill>
              <a:blip r:embed="rId10" cstate="print"/>
              <a:stretch>
                <a:fillRect/>
              </a:stretch>
            </p:blipFill>
            <p:spPr>
              <a:xfrm>
                <a:off x="4102393" y="761749"/>
                <a:ext cx="75861" cy="137273"/>
              </a:xfrm>
              <a:prstGeom prst="rect">
                <a:avLst/>
              </a:prstGeom>
            </p:spPr>
          </p:pic>
          <p:pic>
            <p:nvPicPr>
              <p:cNvPr id="34" name="object 15">
                <a:extLst>
                  <a:ext uri="{FF2B5EF4-FFF2-40B4-BE49-F238E27FC236}">
                    <a16:creationId xmlns:a16="http://schemas.microsoft.com/office/drawing/2014/main" id="{034C5FDB-4A63-4827-AECA-1A5F00DE741D}"/>
                  </a:ext>
                </a:extLst>
              </p:cNvPr>
              <p:cNvPicPr/>
              <p:nvPr/>
            </p:nvPicPr>
            <p:blipFill>
              <a:blip r:embed="rId11" cstate="print"/>
              <a:stretch>
                <a:fillRect/>
              </a:stretch>
            </p:blipFill>
            <p:spPr>
              <a:xfrm>
                <a:off x="3942042" y="761749"/>
                <a:ext cx="125200" cy="138885"/>
              </a:xfrm>
              <a:prstGeom prst="rect">
                <a:avLst/>
              </a:prstGeom>
            </p:spPr>
          </p:pic>
        </p:grpSp>
        <p:grpSp>
          <p:nvGrpSpPr>
            <p:cNvPr id="11" name="object 16">
              <a:extLst>
                <a:ext uri="{FF2B5EF4-FFF2-40B4-BE49-F238E27FC236}">
                  <a16:creationId xmlns:a16="http://schemas.microsoft.com/office/drawing/2014/main" id="{B6E51060-F5D5-4C33-979F-F942167A36DD}"/>
                </a:ext>
              </a:extLst>
            </p:cNvPr>
            <p:cNvGrpSpPr/>
            <p:nvPr userDrawn="1"/>
          </p:nvGrpSpPr>
          <p:grpSpPr>
            <a:xfrm>
              <a:off x="4273700" y="711327"/>
              <a:ext cx="774700" cy="189865"/>
              <a:chOff x="4273700" y="711327"/>
              <a:chExt cx="774700" cy="189865"/>
            </a:xfrm>
          </p:grpSpPr>
          <p:pic>
            <p:nvPicPr>
              <p:cNvPr id="29" name="object 17">
                <a:extLst>
                  <a:ext uri="{FF2B5EF4-FFF2-40B4-BE49-F238E27FC236}">
                    <a16:creationId xmlns:a16="http://schemas.microsoft.com/office/drawing/2014/main" id="{E6E9CB43-9064-4E60-91B2-30EF35101F19}"/>
                  </a:ext>
                </a:extLst>
              </p:cNvPr>
              <p:cNvPicPr/>
              <p:nvPr/>
            </p:nvPicPr>
            <p:blipFill>
              <a:blip r:embed="rId12" cstate="print"/>
              <a:stretch>
                <a:fillRect/>
              </a:stretch>
            </p:blipFill>
            <p:spPr>
              <a:xfrm>
                <a:off x="4273700" y="711327"/>
                <a:ext cx="260521" cy="189308"/>
              </a:xfrm>
              <a:prstGeom prst="rect">
                <a:avLst/>
              </a:prstGeom>
            </p:spPr>
          </p:pic>
          <p:pic>
            <p:nvPicPr>
              <p:cNvPr id="30" name="object 18">
                <a:extLst>
                  <a:ext uri="{FF2B5EF4-FFF2-40B4-BE49-F238E27FC236}">
                    <a16:creationId xmlns:a16="http://schemas.microsoft.com/office/drawing/2014/main" id="{D6F818D2-43CC-4D05-AAFF-04EB06154104}"/>
                  </a:ext>
                </a:extLst>
              </p:cNvPr>
              <p:cNvPicPr/>
              <p:nvPr/>
            </p:nvPicPr>
            <p:blipFill>
              <a:blip r:embed="rId13" cstate="print"/>
              <a:stretch>
                <a:fillRect/>
              </a:stretch>
            </p:blipFill>
            <p:spPr>
              <a:xfrm>
                <a:off x="4554165" y="723395"/>
                <a:ext cx="232971" cy="177239"/>
              </a:xfrm>
              <a:prstGeom prst="rect">
                <a:avLst/>
              </a:prstGeom>
            </p:spPr>
          </p:pic>
          <p:pic>
            <p:nvPicPr>
              <p:cNvPr id="31" name="object 19">
                <a:extLst>
                  <a:ext uri="{FF2B5EF4-FFF2-40B4-BE49-F238E27FC236}">
                    <a16:creationId xmlns:a16="http://schemas.microsoft.com/office/drawing/2014/main" id="{EE19CFD6-F80D-4D22-9C2F-A8AF307EB8FB}"/>
                  </a:ext>
                </a:extLst>
              </p:cNvPr>
              <p:cNvPicPr/>
              <p:nvPr/>
            </p:nvPicPr>
            <p:blipFill>
              <a:blip r:embed="rId14" cstate="print"/>
              <a:stretch>
                <a:fillRect/>
              </a:stretch>
            </p:blipFill>
            <p:spPr>
              <a:xfrm>
                <a:off x="4822304" y="760133"/>
                <a:ext cx="225970" cy="140498"/>
              </a:xfrm>
              <a:prstGeom prst="rect">
                <a:avLst/>
              </a:prstGeom>
            </p:spPr>
          </p:pic>
        </p:grpSp>
        <p:sp>
          <p:nvSpPr>
            <p:cNvPr id="12" name="object 20">
              <a:extLst>
                <a:ext uri="{FF2B5EF4-FFF2-40B4-BE49-F238E27FC236}">
                  <a16:creationId xmlns:a16="http://schemas.microsoft.com/office/drawing/2014/main" id="{4DA9E3D5-C852-427A-885D-D17D70C730BF}"/>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13" name="object 21">
              <a:extLst>
                <a:ext uri="{FF2B5EF4-FFF2-40B4-BE49-F238E27FC236}">
                  <a16:creationId xmlns:a16="http://schemas.microsoft.com/office/drawing/2014/main" id="{C566AB02-578A-4A33-B3BE-FA9D902DD861}"/>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14" name="object 22">
              <a:extLst>
                <a:ext uri="{FF2B5EF4-FFF2-40B4-BE49-F238E27FC236}">
                  <a16:creationId xmlns:a16="http://schemas.microsoft.com/office/drawing/2014/main" id="{203395FA-F870-4EEB-B5B3-534356D134E5}"/>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15" name="object 23">
              <a:extLst>
                <a:ext uri="{FF2B5EF4-FFF2-40B4-BE49-F238E27FC236}">
                  <a16:creationId xmlns:a16="http://schemas.microsoft.com/office/drawing/2014/main" id="{FA66527A-F40B-4843-AC5E-C9AB245DAA53}"/>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16" name="object 24">
              <a:extLst>
                <a:ext uri="{FF2B5EF4-FFF2-40B4-BE49-F238E27FC236}">
                  <a16:creationId xmlns:a16="http://schemas.microsoft.com/office/drawing/2014/main" id="{32C60E2A-87E8-4E44-9C6E-E9499FBE66FF}"/>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17" name="object 25">
              <a:extLst>
                <a:ext uri="{FF2B5EF4-FFF2-40B4-BE49-F238E27FC236}">
                  <a16:creationId xmlns:a16="http://schemas.microsoft.com/office/drawing/2014/main" id="{88A515CA-0026-4C99-B587-C4EEDB3F5847}"/>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18" name="object 26">
              <a:extLst>
                <a:ext uri="{FF2B5EF4-FFF2-40B4-BE49-F238E27FC236}">
                  <a16:creationId xmlns:a16="http://schemas.microsoft.com/office/drawing/2014/main" id="{511E258F-6822-4CE4-8C90-0307C34F1F1F}"/>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19" name="object 27">
              <a:extLst>
                <a:ext uri="{FF2B5EF4-FFF2-40B4-BE49-F238E27FC236}">
                  <a16:creationId xmlns:a16="http://schemas.microsoft.com/office/drawing/2014/main" id="{35FEAC5A-4819-47BB-BFD0-C5757D394DAB}"/>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20" name="object 28">
              <a:extLst>
                <a:ext uri="{FF2B5EF4-FFF2-40B4-BE49-F238E27FC236}">
                  <a16:creationId xmlns:a16="http://schemas.microsoft.com/office/drawing/2014/main" id="{27B4616E-CCD9-4976-9C88-296FD0C7A013}"/>
                </a:ext>
              </a:extLst>
            </p:cNvPr>
            <p:cNvGrpSpPr/>
            <p:nvPr userDrawn="1"/>
          </p:nvGrpSpPr>
          <p:grpSpPr>
            <a:xfrm>
              <a:off x="645568" y="346019"/>
              <a:ext cx="1540510" cy="1540510"/>
              <a:chOff x="645568" y="346019"/>
              <a:chExt cx="1540510" cy="1540510"/>
            </a:xfrm>
          </p:grpSpPr>
          <p:sp>
            <p:nvSpPr>
              <p:cNvPr id="21" name="object 29">
                <a:extLst>
                  <a:ext uri="{FF2B5EF4-FFF2-40B4-BE49-F238E27FC236}">
                    <a16:creationId xmlns:a16="http://schemas.microsoft.com/office/drawing/2014/main" id="{97BC5389-4837-4287-902B-F425643F6284}"/>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22" name="object 30">
                <a:extLst>
                  <a:ext uri="{FF2B5EF4-FFF2-40B4-BE49-F238E27FC236}">
                    <a16:creationId xmlns:a16="http://schemas.microsoft.com/office/drawing/2014/main" id="{78AD9B17-291E-436A-B889-115CE9D1F0F4}"/>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23" name="object 31">
                <a:extLst>
                  <a:ext uri="{FF2B5EF4-FFF2-40B4-BE49-F238E27FC236}">
                    <a16:creationId xmlns:a16="http://schemas.microsoft.com/office/drawing/2014/main" id="{7BF1BA43-55DF-4919-A09A-CC7B0443D3EE}"/>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24" name="object 32">
                <a:extLst>
                  <a:ext uri="{FF2B5EF4-FFF2-40B4-BE49-F238E27FC236}">
                    <a16:creationId xmlns:a16="http://schemas.microsoft.com/office/drawing/2014/main" id="{54CCB291-16F5-4F30-9ED0-7532C15D1602}"/>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25" name="object 33">
                <a:extLst>
                  <a:ext uri="{FF2B5EF4-FFF2-40B4-BE49-F238E27FC236}">
                    <a16:creationId xmlns:a16="http://schemas.microsoft.com/office/drawing/2014/main" id="{83194A98-85CF-4822-AA24-DEB0CE84FCC6}"/>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26" name="object 34">
                <a:extLst>
                  <a:ext uri="{FF2B5EF4-FFF2-40B4-BE49-F238E27FC236}">
                    <a16:creationId xmlns:a16="http://schemas.microsoft.com/office/drawing/2014/main" id="{A4C29ED0-AE52-4E1D-A5AC-EC7BEB70761B}"/>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27" name="object 35">
                <a:extLst>
                  <a:ext uri="{FF2B5EF4-FFF2-40B4-BE49-F238E27FC236}">
                    <a16:creationId xmlns:a16="http://schemas.microsoft.com/office/drawing/2014/main" id="{0CB6C207-39EE-4616-9F55-112659C6EEB2}"/>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28" name="object 36">
                <a:extLst>
                  <a:ext uri="{FF2B5EF4-FFF2-40B4-BE49-F238E27FC236}">
                    <a16:creationId xmlns:a16="http://schemas.microsoft.com/office/drawing/2014/main" id="{897C45F5-7123-4063-A012-6B1D7A577ADE}"/>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44" name="Slide Number Placeholder 4">
            <a:extLst>
              <a:ext uri="{FF2B5EF4-FFF2-40B4-BE49-F238E27FC236}">
                <a16:creationId xmlns:a16="http://schemas.microsoft.com/office/drawing/2014/main" id="{96733F86-880A-427A-B073-8D8CC236EAAE}"/>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pic>
        <p:nvPicPr>
          <p:cNvPr id="45" name="object 2">
            <a:extLst>
              <a:ext uri="{FF2B5EF4-FFF2-40B4-BE49-F238E27FC236}">
                <a16:creationId xmlns:a16="http://schemas.microsoft.com/office/drawing/2014/main" id="{2BCA42C9-BA44-4E69-92B5-B150E3400D96}"/>
              </a:ext>
            </a:extLst>
          </p:cNvPr>
          <p:cNvPicPr/>
          <p:nvPr userDrawn="1"/>
        </p:nvPicPr>
        <p:blipFill>
          <a:blip r:embed="rId15" cstate="print"/>
          <a:stretch>
            <a:fillRect/>
          </a:stretch>
        </p:blipFill>
        <p:spPr>
          <a:xfrm>
            <a:off x="361750" y="6290223"/>
            <a:ext cx="365127" cy="365125"/>
          </a:xfrm>
          <a:prstGeom prst="rect">
            <a:avLst/>
          </a:prstGeom>
        </p:spPr>
      </p:pic>
      <p:sp>
        <p:nvSpPr>
          <p:cNvPr id="46" name="Content Placeholder 2">
            <a:extLst>
              <a:ext uri="{FF2B5EF4-FFF2-40B4-BE49-F238E27FC236}">
                <a16:creationId xmlns:a16="http://schemas.microsoft.com/office/drawing/2014/main" id="{D8F50A62-E866-47F8-B955-BF0D8B24BB9E}"/>
              </a:ext>
            </a:extLst>
          </p:cNvPr>
          <p:cNvSpPr>
            <a:spLocks noGrp="1"/>
          </p:cNvSpPr>
          <p:nvPr>
            <p:ph idx="15"/>
          </p:nvPr>
        </p:nvSpPr>
        <p:spPr>
          <a:xfrm>
            <a:off x="467516" y="2346721"/>
            <a:ext cx="11297437" cy="3328306"/>
          </a:xfrm>
        </p:spPr>
        <p:txBody>
          <a:bodyPr>
            <a:normAutofit/>
          </a:bodyPr>
          <a:lstStyle>
            <a:lvl1pPr marL="0" indent="0" algn="ctr">
              <a:buClr>
                <a:srgbClr val="4AD1C9"/>
              </a:buClr>
              <a:buNone/>
              <a:defRPr sz="1400" b="0">
                <a:solidFill>
                  <a:schemeClr val="tx1"/>
                </a:solidFill>
              </a:defRPr>
            </a:lvl1pPr>
            <a:lvl2pPr marL="457200" indent="0">
              <a:buClr>
                <a:srgbClr val="4AD1C9"/>
              </a:buClr>
              <a:buFont typeface="Courier New" panose="02070309020205020404" pitchFamily="49" charset="0"/>
              <a:buNone/>
              <a:defRPr sz="1600">
                <a:solidFill>
                  <a:srgbClr val="4AD1C9"/>
                </a:solidFill>
              </a:defRPr>
            </a:lvl2pPr>
            <a:lvl3pPr marL="914400" indent="0">
              <a:buClr>
                <a:srgbClr val="4AD1C9"/>
              </a:buClr>
              <a:buFont typeface="Courier New" panose="02070309020205020404" pitchFamily="49" charset="0"/>
              <a:buNone/>
              <a:defRPr sz="1600">
                <a:solidFill>
                  <a:srgbClr val="4AD1C9"/>
                </a:solidFill>
              </a:defRPr>
            </a:lvl3pPr>
            <a:lvl4pPr marL="1371600" indent="0">
              <a:buClr>
                <a:srgbClr val="4AD1C9"/>
              </a:buClr>
              <a:buFont typeface="Courier New" panose="02070309020205020404" pitchFamily="49" charset="0"/>
              <a:buNone/>
              <a:defRPr sz="1600">
                <a:solidFill>
                  <a:srgbClr val="4AD1C9"/>
                </a:solidFill>
              </a:defRPr>
            </a:lvl4pPr>
            <a:lvl5pPr marL="1828800" indent="0">
              <a:buClr>
                <a:srgbClr val="4AD1C9"/>
              </a:buClr>
              <a:buFont typeface="Courier New" panose="02070309020205020404" pitchFamily="49" charset="0"/>
              <a:buNone/>
              <a:defRPr sz="1600">
                <a:solidFill>
                  <a:srgbClr val="4AD1C9"/>
                </a:solidFill>
              </a:defRPr>
            </a:lvl5pPr>
          </a:lstStyle>
          <a:p>
            <a:pPr lvl="0"/>
            <a:r>
              <a:rPr lang="en-US" dirty="0"/>
              <a:t>Edit Master text styles</a:t>
            </a:r>
          </a:p>
        </p:txBody>
      </p:sp>
    </p:spTree>
    <p:extLst>
      <p:ext uri="{BB962C8B-B14F-4D97-AF65-F5344CB8AC3E}">
        <p14:creationId xmlns:p14="http://schemas.microsoft.com/office/powerpoint/2010/main" val="172525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51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bg object 16"/>
          <p:cNvSpPr/>
          <p:nvPr/>
        </p:nvSpPr>
        <p:spPr>
          <a:xfrm>
            <a:off x="9890083" y="1504844"/>
            <a:ext cx="1704030" cy="3375861"/>
          </a:xfrm>
          <a:custGeom>
            <a:avLst/>
            <a:gdLst/>
            <a:ahLst/>
            <a:cxnLst/>
            <a:rect l="l" t="t" r="r" b="b"/>
            <a:pathLst>
              <a:path w="2809875" h="5567045">
                <a:moveTo>
                  <a:pt x="1404582" y="0"/>
                </a:moveTo>
                <a:lnTo>
                  <a:pt x="1364350" y="4490"/>
                </a:lnTo>
                <a:lnTo>
                  <a:pt x="1325788" y="17961"/>
                </a:lnTo>
                <a:lnTo>
                  <a:pt x="1290563" y="40411"/>
                </a:lnTo>
                <a:lnTo>
                  <a:pt x="1260344" y="71842"/>
                </a:lnTo>
                <a:lnTo>
                  <a:pt x="1233784" y="107153"/>
                </a:lnTo>
                <a:lnTo>
                  <a:pt x="1207082" y="143023"/>
                </a:lnTo>
                <a:lnTo>
                  <a:pt x="1180249" y="179438"/>
                </a:lnTo>
                <a:lnTo>
                  <a:pt x="1153297" y="216383"/>
                </a:lnTo>
                <a:lnTo>
                  <a:pt x="1126236" y="253842"/>
                </a:lnTo>
                <a:lnTo>
                  <a:pt x="1099077" y="291802"/>
                </a:lnTo>
                <a:lnTo>
                  <a:pt x="1044512" y="369160"/>
                </a:lnTo>
                <a:lnTo>
                  <a:pt x="989690" y="448339"/>
                </a:lnTo>
                <a:lnTo>
                  <a:pt x="934699" y="529219"/>
                </a:lnTo>
                <a:lnTo>
                  <a:pt x="879628" y="611681"/>
                </a:lnTo>
                <a:lnTo>
                  <a:pt x="824566" y="695606"/>
                </a:lnTo>
                <a:lnTo>
                  <a:pt x="769600" y="780875"/>
                </a:lnTo>
                <a:lnTo>
                  <a:pt x="714821" y="867368"/>
                </a:lnTo>
                <a:lnTo>
                  <a:pt x="660315" y="954967"/>
                </a:lnTo>
                <a:lnTo>
                  <a:pt x="606172" y="1043551"/>
                </a:lnTo>
                <a:lnTo>
                  <a:pt x="579265" y="1088176"/>
                </a:lnTo>
                <a:lnTo>
                  <a:pt x="552481" y="1133003"/>
                </a:lnTo>
                <a:lnTo>
                  <a:pt x="525832" y="1178017"/>
                </a:lnTo>
                <a:lnTo>
                  <a:pt x="499329" y="1223203"/>
                </a:lnTo>
                <a:lnTo>
                  <a:pt x="472983" y="1268546"/>
                </a:lnTo>
                <a:lnTo>
                  <a:pt x="446806" y="1314031"/>
                </a:lnTo>
                <a:lnTo>
                  <a:pt x="420807" y="1359644"/>
                </a:lnTo>
                <a:lnTo>
                  <a:pt x="394999" y="1405369"/>
                </a:lnTo>
                <a:lnTo>
                  <a:pt x="369392" y="1451192"/>
                </a:lnTo>
                <a:lnTo>
                  <a:pt x="343998" y="1497097"/>
                </a:lnTo>
                <a:lnTo>
                  <a:pt x="318828" y="1543070"/>
                </a:lnTo>
                <a:lnTo>
                  <a:pt x="293891" y="1589096"/>
                </a:lnTo>
                <a:lnTo>
                  <a:pt x="269201" y="1635160"/>
                </a:lnTo>
                <a:lnTo>
                  <a:pt x="244767" y="1681247"/>
                </a:lnTo>
                <a:lnTo>
                  <a:pt x="220601" y="1727342"/>
                </a:lnTo>
                <a:lnTo>
                  <a:pt x="196714" y="1773430"/>
                </a:lnTo>
                <a:lnTo>
                  <a:pt x="173117" y="1819497"/>
                </a:lnTo>
                <a:lnTo>
                  <a:pt x="149821" y="1865528"/>
                </a:lnTo>
                <a:lnTo>
                  <a:pt x="126837" y="1911506"/>
                </a:lnTo>
                <a:lnTo>
                  <a:pt x="104176" y="1957419"/>
                </a:lnTo>
                <a:lnTo>
                  <a:pt x="81849" y="2003250"/>
                </a:lnTo>
                <a:lnTo>
                  <a:pt x="59867" y="2048986"/>
                </a:lnTo>
                <a:lnTo>
                  <a:pt x="39214" y="2097433"/>
                </a:lnTo>
                <a:lnTo>
                  <a:pt x="22875" y="2147087"/>
                </a:lnTo>
                <a:lnTo>
                  <a:pt x="10876" y="2197681"/>
                </a:lnTo>
                <a:lnTo>
                  <a:pt x="3243" y="2248945"/>
                </a:lnTo>
                <a:lnTo>
                  <a:pt x="0" y="2300613"/>
                </a:lnTo>
                <a:lnTo>
                  <a:pt x="1172" y="2352416"/>
                </a:lnTo>
                <a:lnTo>
                  <a:pt x="6786" y="2404086"/>
                </a:lnTo>
                <a:lnTo>
                  <a:pt x="16867" y="2455356"/>
                </a:lnTo>
                <a:lnTo>
                  <a:pt x="31439" y="2505956"/>
                </a:lnTo>
                <a:lnTo>
                  <a:pt x="62397" y="2597617"/>
                </a:lnTo>
                <a:lnTo>
                  <a:pt x="94224" y="2690499"/>
                </a:lnTo>
                <a:lnTo>
                  <a:pt x="143511" y="2831876"/>
                </a:lnTo>
                <a:lnTo>
                  <a:pt x="194539" y="2975392"/>
                </a:lnTo>
                <a:lnTo>
                  <a:pt x="247179" y="3120680"/>
                </a:lnTo>
                <a:lnTo>
                  <a:pt x="301299" y="3267373"/>
                </a:lnTo>
                <a:lnTo>
                  <a:pt x="356772" y="3415107"/>
                </a:lnTo>
                <a:lnTo>
                  <a:pt x="413467" y="3563514"/>
                </a:lnTo>
                <a:lnTo>
                  <a:pt x="471255" y="3712229"/>
                </a:lnTo>
                <a:lnTo>
                  <a:pt x="530006" y="3860885"/>
                </a:lnTo>
                <a:lnTo>
                  <a:pt x="589592" y="4009116"/>
                </a:lnTo>
                <a:lnTo>
                  <a:pt x="629714" y="4107519"/>
                </a:lnTo>
                <a:lnTo>
                  <a:pt x="670112" y="4205463"/>
                </a:lnTo>
                <a:lnTo>
                  <a:pt x="710745" y="4302838"/>
                </a:lnTo>
                <a:lnTo>
                  <a:pt x="751576" y="4399536"/>
                </a:lnTo>
                <a:lnTo>
                  <a:pt x="792567" y="4495448"/>
                </a:lnTo>
                <a:lnTo>
                  <a:pt x="833679" y="4590467"/>
                </a:lnTo>
                <a:lnTo>
                  <a:pt x="874874" y="4684482"/>
                </a:lnTo>
                <a:lnTo>
                  <a:pt x="916113" y="4777387"/>
                </a:lnTo>
                <a:lnTo>
                  <a:pt x="957358" y="4869072"/>
                </a:lnTo>
                <a:lnTo>
                  <a:pt x="998570" y="4959429"/>
                </a:lnTo>
                <a:lnTo>
                  <a:pt x="1039712" y="5048349"/>
                </a:lnTo>
                <a:lnTo>
                  <a:pt x="1080745" y="5135724"/>
                </a:lnTo>
                <a:lnTo>
                  <a:pt x="1121629" y="5221446"/>
                </a:lnTo>
                <a:lnTo>
                  <a:pt x="1162328" y="5305405"/>
                </a:lnTo>
                <a:lnTo>
                  <a:pt x="1202803" y="5387494"/>
                </a:lnTo>
                <a:lnTo>
                  <a:pt x="1243015" y="5467604"/>
                </a:lnTo>
                <a:lnTo>
                  <a:pt x="1266544" y="5503336"/>
                </a:lnTo>
                <a:lnTo>
                  <a:pt x="1295928" y="5531128"/>
                </a:lnTo>
                <a:lnTo>
                  <a:pt x="1329704" y="5550979"/>
                </a:lnTo>
                <a:lnTo>
                  <a:pt x="1366408" y="5562890"/>
                </a:lnTo>
                <a:lnTo>
                  <a:pt x="1404575" y="5566860"/>
                </a:lnTo>
                <a:lnTo>
                  <a:pt x="1442742" y="5562890"/>
                </a:lnTo>
                <a:lnTo>
                  <a:pt x="1479446" y="5550979"/>
                </a:lnTo>
                <a:lnTo>
                  <a:pt x="1513222" y="5531128"/>
                </a:lnTo>
                <a:lnTo>
                  <a:pt x="1542606" y="5503336"/>
                </a:lnTo>
                <a:lnTo>
                  <a:pt x="1566136" y="5467604"/>
                </a:lnTo>
                <a:lnTo>
                  <a:pt x="1606353" y="5387492"/>
                </a:lnTo>
                <a:lnTo>
                  <a:pt x="1646833" y="5305401"/>
                </a:lnTo>
                <a:lnTo>
                  <a:pt x="1687539" y="5221439"/>
                </a:lnTo>
                <a:lnTo>
                  <a:pt x="1728431" y="5135715"/>
                </a:lnTo>
                <a:lnTo>
                  <a:pt x="1769471" y="5048338"/>
                </a:lnTo>
                <a:lnTo>
                  <a:pt x="1810620" y="4959415"/>
                </a:lnTo>
                <a:lnTo>
                  <a:pt x="1851841" y="4869055"/>
                </a:lnTo>
                <a:lnTo>
                  <a:pt x="1893095" y="4777367"/>
                </a:lnTo>
                <a:lnTo>
                  <a:pt x="1934343" y="4684460"/>
                </a:lnTo>
                <a:lnTo>
                  <a:pt x="1975546" y="4590442"/>
                </a:lnTo>
                <a:lnTo>
                  <a:pt x="2016668" y="4495420"/>
                </a:lnTo>
                <a:lnTo>
                  <a:pt x="2057668" y="4399505"/>
                </a:lnTo>
                <a:lnTo>
                  <a:pt x="2098509" y="4302804"/>
                </a:lnTo>
                <a:lnTo>
                  <a:pt x="2139152" y="4205426"/>
                </a:lnTo>
                <a:lnTo>
                  <a:pt x="2179559" y="4107480"/>
                </a:lnTo>
                <a:lnTo>
                  <a:pt x="2219691" y="4009073"/>
                </a:lnTo>
                <a:lnTo>
                  <a:pt x="2279289" y="3860837"/>
                </a:lnTo>
                <a:lnTo>
                  <a:pt x="2338054" y="3712177"/>
                </a:lnTo>
                <a:lnTo>
                  <a:pt x="2395854" y="3563458"/>
                </a:lnTo>
                <a:lnTo>
                  <a:pt x="2452560" y="3415047"/>
                </a:lnTo>
                <a:lnTo>
                  <a:pt x="2508043" y="3267309"/>
                </a:lnTo>
                <a:lnTo>
                  <a:pt x="2562173" y="3120611"/>
                </a:lnTo>
                <a:lnTo>
                  <a:pt x="2614819" y="2975320"/>
                </a:lnTo>
                <a:lnTo>
                  <a:pt x="2665853" y="2831800"/>
                </a:lnTo>
                <a:lnTo>
                  <a:pt x="2715144" y="2690420"/>
                </a:lnTo>
                <a:lnTo>
                  <a:pt x="2746973" y="2597535"/>
                </a:lnTo>
                <a:lnTo>
                  <a:pt x="2777931" y="2505872"/>
                </a:lnTo>
                <a:lnTo>
                  <a:pt x="2792491" y="2455283"/>
                </a:lnTo>
                <a:lnTo>
                  <a:pt x="2802564" y="2404026"/>
                </a:lnTo>
                <a:lnTo>
                  <a:pt x="2808174" y="2352369"/>
                </a:lnTo>
                <a:lnTo>
                  <a:pt x="2809347" y="2300578"/>
                </a:lnTo>
                <a:lnTo>
                  <a:pt x="2806108" y="2248923"/>
                </a:lnTo>
                <a:lnTo>
                  <a:pt x="2798483" y="2197669"/>
                </a:lnTo>
                <a:lnTo>
                  <a:pt x="2786497" y="2147085"/>
                </a:lnTo>
                <a:lnTo>
                  <a:pt x="2770176" y="2097438"/>
                </a:lnTo>
                <a:lnTo>
                  <a:pt x="2749545" y="2048996"/>
                </a:lnTo>
                <a:lnTo>
                  <a:pt x="2727573" y="2003260"/>
                </a:lnTo>
                <a:lnTo>
                  <a:pt x="2705254" y="1957428"/>
                </a:lnTo>
                <a:lnTo>
                  <a:pt x="2682601" y="1911515"/>
                </a:lnTo>
                <a:lnTo>
                  <a:pt x="2659622" y="1865536"/>
                </a:lnTo>
                <a:lnTo>
                  <a:pt x="2636331" y="1819505"/>
                </a:lnTo>
                <a:lnTo>
                  <a:pt x="2612738" y="1773437"/>
                </a:lnTo>
                <a:lnTo>
                  <a:pt x="2588853" y="1727348"/>
                </a:lnTo>
                <a:lnTo>
                  <a:pt x="2564689" y="1681253"/>
                </a:lnTo>
                <a:lnTo>
                  <a:pt x="2540256" y="1635165"/>
                </a:lnTo>
                <a:lnTo>
                  <a:pt x="2515566" y="1589101"/>
                </a:lnTo>
                <a:lnTo>
                  <a:pt x="2490629" y="1543074"/>
                </a:lnTo>
                <a:lnTo>
                  <a:pt x="2465456" y="1497101"/>
                </a:lnTo>
                <a:lnTo>
                  <a:pt x="2440059" y="1451195"/>
                </a:lnTo>
                <a:lnTo>
                  <a:pt x="2414449" y="1405372"/>
                </a:lnTo>
                <a:lnTo>
                  <a:pt x="2388637" y="1359647"/>
                </a:lnTo>
                <a:lnTo>
                  <a:pt x="2362634" y="1314034"/>
                </a:lnTo>
                <a:lnTo>
                  <a:pt x="2336451" y="1268548"/>
                </a:lnTo>
                <a:lnTo>
                  <a:pt x="2310099" y="1223205"/>
                </a:lnTo>
                <a:lnTo>
                  <a:pt x="2283589" y="1178018"/>
                </a:lnTo>
                <a:lnTo>
                  <a:pt x="2256933" y="1133004"/>
                </a:lnTo>
                <a:lnTo>
                  <a:pt x="2230142" y="1088177"/>
                </a:lnTo>
                <a:lnTo>
                  <a:pt x="2176197" y="999143"/>
                </a:lnTo>
                <a:lnTo>
                  <a:pt x="2121843" y="911036"/>
                </a:lnTo>
                <a:lnTo>
                  <a:pt x="2067170" y="823974"/>
                </a:lnTo>
                <a:lnTo>
                  <a:pt x="2012267" y="738078"/>
                </a:lnTo>
                <a:lnTo>
                  <a:pt x="1957221" y="653465"/>
                </a:lnTo>
                <a:lnTo>
                  <a:pt x="1902123" y="570256"/>
                </a:lnTo>
                <a:lnTo>
                  <a:pt x="1847060" y="488569"/>
                </a:lnTo>
                <a:lnTo>
                  <a:pt x="1792122" y="408524"/>
                </a:lnTo>
                <a:lnTo>
                  <a:pt x="1737397" y="330239"/>
                </a:lnTo>
                <a:lnTo>
                  <a:pt x="1710143" y="291795"/>
                </a:lnTo>
                <a:lnTo>
                  <a:pt x="1682975" y="253835"/>
                </a:lnTo>
                <a:lnTo>
                  <a:pt x="1655906" y="216375"/>
                </a:lnTo>
                <a:lnTo>
                  <a:pt x="1628945" y="179430"/>
                </a:lnTo>
                <a:lnTo>
                  <a:pt x="1602104" y="143014"/>
                </a:lnTo>
                <a:lnTo>
                  <a:pt x="1575395" y="107143"/>
                </a:lnTo>
                <a:lnTo>
                  <a:pt x="1548827" y="71831"/>
                </a:lnTo>
                <a:lnTo>
                  <a:pt x="1518605" y="40404"/>
                </a:lnTo>
                <a:lnTo>
                  <a:pt x="1483377" y="17957"/>
                </a:lnTo>
                <a:lnTo>
                  <a:pt x="1444813" y="4488"/>
                </a:lnTo>
                <a:lnTo>
                  <a:pt x="1404582" y="0"/>
                </a:lnTo>
                <a:close/>
              </a:path>
            </a:pathLst>
          </a:custGeom>
          <a:solidFill>
            <a:srgbClr val="E34CE3"/>
          </a:solidFill>
        </p:spPr>
        <p:txBody>
          <a:bodyPr wrap="square" lIns="0" tIns="0" rIns="0" bIns="0" rtlCol="0"/>
          <a:lstStyle/>
          <a:p>
            <a:endParaRPr sz="1092"/>
          </a:p>
        </p:txBody>
      </p:sp>
      <p:sp>
        <p:nvSpPr>
          <p:cNvPr id="17" name="bg object 17"/>
          <p:cNvSpPr/>
          <p:nvPr/>
        </p:nvSpPr>
        <p:spPr>
          <a:xfrm>
            <a:off x="10607460" y="6724224"/>
            <a:ext cx="269179" cy="133617"/>
          </a:xfrm>
          <a:custGeom>
            <a:avLst/>
            <a:gdLst/>
            <a:ahLst/>
            <a:cxnLst/>
            <a:rect l="l" t="t" r="r" b="b"/>
            <a:pathLst>
              <a:path w="443865" h="220345">
                <a:moveTo>
                  <a:pt x="221815" y="0"/>
                </a:moveTo>
                <a:lnTo>
                  <a:pt x="183648" y="3968"/>
                </a:lnTo>
                <a:lnTo>
                  <a:pt x="146945" y="15876"/>
                </a:lnTo>
                <a:lnTo>
                  <a:pt x="113168" y="35726"/>
                </a:lnTo>
                <a:lnTo>
                  <a:pt x="83782" y="63517"/>
                </a:lnTo>
                <a:lnTo>
                  <a:pt x="60251" y="99249"/>
                </a:lnTo>
                <a:lnTo>
                  <a:pt x="20034" y="179362"/>
                </a:lnTo>
                <a:lnTo>
                  <a:pt x="0" y="219813"/>
                </a:lnTo>
                <a:lnTo>
                  <a:pt x="443608" y="219813"/>
                </a:lnTo>
                <a:lnTo>
                  <a:pt x="403443" y="139071"/>
                </a:lnTo>
                <a:lnTo>
                  <a:pt x="383372" y="99270"/>
                </a:lnTo>
                <a:lnTo>
                  <a:pt x="359843" y="63535"/>
                </a:lnTo>
                <a:lnTo>
                  <a:pt x="330459" y="35740"/>
                </a:lnTo>
                <a:lnTo>
                  <a:pt x="296684" y="15886"/>
                </a:lnTo>
                <a:lnTo>
                  <a:pt x="259982" y="3972"/>
                </a:lnTo>
                <a:lnTo>
                  <a:pt x="221815" y="0"/>
                </a:lnTo>
                <a:close/>
              </a:path>
            </a:pathLst>
          </a:custGeom>
          <a:solidFill>
            <a:srgbClr val="FF0000"/>
          </a:solidFill>
        </p:spPr>
        <p:txBody>
          <a:bodyPr wrap="square" lIns="0" tIns="0" rIns="0" bIns="0" rtlCol="0"/>
          <a:lstStyle/>
          <a:p>
            <a:endParaRPr sz="1092"/>
          </a:p>
        </p:txBody>
      </p:sp>
      <p:sp>
        <p:nvSpPr>
          <p:cNvPr id="18" name="bg object 18"/>
          <p:cNvSpPr/>
          <p:nvPr/>
        </p:nvSpPr>
        <p:spPr>
          <a:xfrm>
            <a:off x="11663831" y="5484182"/>
            <a:ext cx="528345" cy="636512"/>
          </a:xfrm>
          <a:custGeom>
            <a:avLst/>
            <a:gdLst/>
            <a:ahLst/>
            <a:cxnLst/>
            <a:rect l="l" t="t" r="r" b="b"/>
            <a:pathLst>
              <a:path w="871219" h="1049654">
                <a:moveTo>
                  <a:pt x="870928" y="0"/>
                </a:moveTo>
                <a:lnTo>
                  <a:pt x="789478" y="36170"/>
                </a:lnTo>
                <a:lnTo>
                  <a:pt x="697792" y="77415"/>
                </a:lnTo>
                <a:lnTo>
                  <a:pt x="607434" y="118626"/>
                </a:lnTo>
                <a:lnTo>
                  <a:pt x="518513" y="159767"/>
                </a:lnTo>
                <a:lnTo>
                  <a:pt x="431137" y="200799"/>
                </a:lnTo>
                <a:lnTo>
                  <a:pt x="345414" y="241683"/>
                </a:lnTo>
                <a:lnTo>
                  <a:pt x="261454" y="282381"/>
                </a:lnTo>
                <a:lnTo>
                  <a:pt x="179364" y="322855"/>
                </a:lnTo>
                <a:lnTo>
                  <a:pt x="99253" y="363066"/>
                </a:lnTo>
                <a:lnTo>
                  <a:pt x="63523" y="386597"/>
                </a:lnTo>
                <a:lnTo>
                  <a:pt x="35733" y="415983"/>
                </a:lnTo>
                <a:lnTo>
                  <a:pt x="15882" y="449760"/>
                </a:lnTo>
                <a:lnTo>
                  <a:pt x="3971" y="486464"/>
                </a:lnTo>
                <a:lnTo>
                  <a:pt x="0" y="524632"/>
                </a:lnTo>
                <a:lnTo>
                  <a:pt x="3968" y="562799"/>
                </a:lnTo>
                <a:lnTo>
                  <a:pt x="15876" y="599503"/>
                </a:lnTo>
                <a:lnTo>
                  <a:pt x="35725" y="633280"/>
                </a:lnTo>
                <a:lnTo>
                  <a:pt x="63513" y="662666"/>
                </a:lnTo>
                <a:lnTo>
                  <a:pt x="99243" y="686197"/>
                </a:lnTo>
                <a:lnTo>
                  <a:pt x="179355" y="726413"/>
                </a:lnTo>
                <a:lnTo>
                  <a:pt x="261447" y="766893"/>
                </a:lnTo>
                <a:lnTo>
                  <a:pt x="345410" y="807598"/>
                </a:lnTo>
                <a:lnTo>
                  <a:pt x="431135" y="848489"/>
                </a:lnTo>
                <a:lnTo>
                  <a:pt x="518513" y="889528"/>
                </a:lnTo>
                <a:lnTo>
                  <a:pt x="607437" y="930677"/>
                </a:lnTo>
                <a:lnTo>
                  <a:pt x="697797" y="971897"/>
                </a:lnTo>
                <a:lnTo>
                  <a:pt x="789485" y="1013150"/>
                </a:lnTo>
                <a:lnTo>
                  <a:pt x="870928" y="1049324"/>
                </a:lnTo>
                <a:lnTo>
                  <a:pt x="870928" y="0"/>
                </a:lnTo>
                <a:close/>
              </a:path>
            </a:pathLst>
          </a:custGeom>
          <a:solidFill>
            <a:srgbClr val="FF7000"/>
          </a:solidFill>
        </p:spPr>
        <p:txBody>
          <a:bodyPr wrap="square" lIns="0" tIns="0" rIns="0" bIns="0" rtlCol="0"/>
          <a:lstStyle/>
          <a:p>
            <a:endParaRPr sz="1092"/>
          </a:p>
        </p:txBody>
      </p:sp>
      <p:sp>
        <p:nvSpPr>
          <p:cNvPr id="19" name="bg object 19"/>
          <p:cNvSpPr/>
          <p:nvPr/>
        </p:nvSpPr>
        <p:spPr>
          <a:xfrm>
            <a:off x="6444027" y="4950585"/>
            <a:ext cx="3376098" cy="1703911"/>
          </a:xfrm>
          <a:custGeom>
            <a:avLst/>
            <a:gdLst/>
            <a:ahLst/>
            <a:cxnLst/>
            <a:rect l="l" t="t" r="r" b="b"/>
            <a:pathLst>
              <a:path w="5567044" h="2809875">
                <a:moveTo>
                  <a:pt x="2300583" y="0"/>
                </a:moveTo>
                <a:lnTo>
                  <a:pt x="2248926" y="3238"/>
                </a:lnTo>
                <a:lnTo>
                  <a:pt x="2197671" y="10864"/>
                </a:lnTo>
                <a:lnTo>
                  <a:pt x="2147086" y="22851"/>
                </a:lnTo>
                <a:lnTo>
                  <a:pt x="2097439" y="39175"/>
                </a:lnTo>
                <a:lnTo>
                  <a:pt x="2048996" y="59809"/>
                </a:lnTo>
                <a:lnTo>
                  <a:pt x="2003260" y="81781"/>
                </a:lnTo>
                <a:lnTo>
                  <a:pt x="1957428" y="104098"/>
                </a:lnTo>
                <a:lnTo>
                  <a:pt x="1911515" y="126751"/>
                </a:lnTo>
                <a:lnTo>
                  <a:pt x="1865535" y="149729"/>
                </a:lnTo>
                <a:lnTo>
                  <a:pt x="1819504" y="173020"/>
                </a:lnTo>
                <a:lnTo>
                  <a:pt x="1773437" y="196613"/>
                </a:lnTo>
                <a:lnTo>
                  <a:pt x="1727348" y="220496"/>
                </a:lnTo>
                <a:lnTo>
                  <a:pt x="1681252" y="244660"/>
                </a:lnTo>
                <a:lnTo>
                  <a:pt x="1635164" y="269093"/>
                </a:lnTo>
                <a:lnTo>
                  <a:pt x="1589100" y="293783"/>
                </a:lnTo>
                <a:lnTo>
                  <a:pt x="1543073" y="318719"/>
                </a:lnTo>
                <a:lnTo>
                  <a:pt x="1497099" y="343892"/>
                </a:lnTo>
                <a:lnTo>
                  <a:pt x="1451193" y="369288"/>
                </a:lnTo>
                <a:lnTo>
                  <a:pt x="1405370" y="394898"/>
                </a:lnTo>
                <a:lnTo>
                  <a:pt x="1359644" y="420710"/>
                </a:lnTo>
                <a:lnTo>
                  <a:pt x="1314031" y="446713"/>
                </a:lnTo>
                <a:lnTo>
                  <a:pt x="1268545" y="472895"/>
                </a:lnTo>
                <a:lnTo>
                  <a:pt x="1223202" y="499247"/>
                </a:lnTo>
                <a:lnTo>
                  <a:pt x="1178015" y="525756"/>
                </a:lnTo>
                <a:lnTo>
                  <a:pt x="1133001" y="552412"/>
                </a:lnTo>
                <a:lnTo>
                  <a:pt x="1088174" y="579203"/>
                </a:lnTo>
                <a:lnTo>
                  <a:pt x="999139" y="633148"/>
                </a:lnTo>
                <a:lnTo>
                  <a:pt x="911032" y="687501"/>
                </a:lnTo>
                <a:lnTo>
                  <a:pt x="823970" y="742174"/>
                </a:lnTo>
                <a:lnTo>
                  <a:pt x="738073" y="797077"/>
                </a:lnTo>
                <a:lnTo>
                  <a:pt x="653460" y="852123"/>
                </a:lnTo>
                <a:lnTo>
                  <a:pt x="570251" y="907221"/>
                </a:lnTo>
                <a:lnTo>
                  <a:pt x="488565" y="962284"/>
                </a:lnTo>
                <a:lnTo>
                  <a:pt x="408520" y="1017222"/>
                </a:lnTo>
                <a:lnTo>
                  <a:pt x="330236" y="1071946"/>
                </a:lnTo>
                <a:lnTo>
                  <a:pt x="291792" y="1099200"/>
                </a:lnTo>
                <a:lnTo>
                  <a:pt x="253832" y="1126368"/>
                </a:lnTo>
                <a:lnTo>
                  <a:pt x="216373" y="1153438"/>
                </a:lnTo>
                <a:lnTo>
                  <a:pt x="179428" y="1180399"/>
                </a:lnTo>
                <a:lnTo>
                  <a:pt x="143013" y="1207239"/>
                </a:lnTo>
                <a:lnTo>
                  <a:pt x="107142" y="1233949"/>
                </a:lnTo>
                <a:lnTo>
                  <a:pt x="71831" y="1260516"/>
                </a:lnTo>
                <a:lnTo>
                  <a:pt x="40402" y="1290742"/>
                </a:lnTo>
                <a:lnTo>
                  <a:pt x="17954" y="1325971"/>
                </a:lnTo>
                <a:lnTo>
                  <a:pt x="4486" y="1364535"/>
                </a:lnTo>
                <a:lnTo>
                  <a:pt x="0" y="1404766"/>
                </a:lnTo>
                <a:lnTo>
                  <a:pt x="4492" y="1444996"/>
                </a:lnTo>
                <a:lnTo>
                  <a:pt x="17964" y="1483557"/>
                </a:lnTo>
                <a:lnTo>
                  <a:pt x="40414" y="1518781"/>
                </a:lnTo>
                <a:lnTo>
                  <a:pt x="71842" y="1549000"/>
                </a:lnTo>
                <a:lnTo>
                  <a:pt x="107153" y="1575560"/>
                </a:lnTo>
                <a:lnTo>
                  <a:pt x="143023" y="1602262"/>
                </a:lnTo>
                <a:lnTo>
                  <a:pt x="179438" y="1629095"/>
                </a:lnTo>
                <a:lnTo>
                  <a:pt x="216383" y="1656047"/>
                </a:lnTo>
                <a:lnTo>
                  <a:pt x="253842" y="1683108"/>
                </a:lnTo>
                <a:lnTo>
                  <a:pt x="291802" y="1710266"/>
                </a:lnTo>
                <a:lnTo>
                  <a:pt x="369160" y="1764831"/>
                </a:lnTo>
                <a:lnTo>
                  <a:pt x="448338" y="1819654"/>
                </a:lnTo>
                <a:lnTo>
                  <a:pt x="529218" y="1874645"/>
                </a:lnTo>
                <a:lnTo>
                  <a:pt x="611680" y="1929716"/>
                </a:lnTo>
                <a:lnTo>
                  <a:pt x="695605" y="1984778"/>
                </a:lnTo>
                <a:lnTo>
                  <a:pt x="780874" y="2039744"/>
                </a:lnTo>
                <a:lnTo>
                  <a:pt x="867367" y="2094524"/>
                </a:lnTo>
                <a:lnTo>
                  <a:pt x="954965" y="2149029"/>
                </a:lnTo>
                <a:lnTo>
                  <a:pt x="1043550" y="2203173"/>
                </a:lnTo>
                <a:lnTo>
                  <a:pt x="1088175" y="2230081"/>
                </a:lnTo>
                <a:lnTo>
                  <a:pt x="1133001" y="2256865"/>
                </a:lnTo>
                <a:lnTo>
                  <a:pt x="1178015" y="2283514"/>
                </a:lnTo>
                <a:lnTo>
                  <a:pt x="1223201" y="2310017"/>
                </a:lnTo>
                <a:lnTo>
                  <a:pt x="1268543" y="2336363"/>
                </a:lnTo>
                <a:lnTo>
                  <a:pt x="1314028" y="2362541"/>
                </a:lnTo>
                <a:lnTo>
                  <a:pt x="1359641" y="2388539"/>
                </a:lnTo>
                <a:lnTo>
                  <a:pt x="1405365" y="2414348"/>
                </a:lnTo>
                <a:lnTo>
                  <a:pt x="1451188" y="2439955"/>
                </a:lnTo>
                <a:lnTo>
                  <a:pt x="1497093" y="2465349"/>
                </a:lnTo>
                <a:lnTo>
                  <a:pt x="1543065" y="2490521"/>
                </a:lnTo>
                <a:lnTo>
                  <a:pt x="1589091" y="2515457"/>
                </a:lnTo>
                <a:lnTo>
                  <a:pt x="1635154" y="2540148"/>
                </a:lnTo>
                <a:lnTo>
                  <a:pt x="1681241" y="2564582"/>
                </a:lnTo>
                <a:lnTo>
                  <a:pt x="1727336" y="2588749"/>
                </a:lnTo>
                <a:lnTo>
                  <a:pt x="1773424" y="2612636"/>
                </a:lnTo>
                <a:lnTo>
                  <a:pt x="1819490" y="2636234"/>
                </a:lnTo>
                <a:lnTo>
                  <a:pt x="1865520" y="2659531"/>
                </a:lnTo>
                <a:lnTo>
                  <a:pt x="1911498" y="2682515"/>
                </a:lnTo>
                <a:lnTo>
                  <a:pt x="1957410" y="2705177"/>
                </a:lnTo>
                <a:lnTo>
                  <a:pt x="2003241" y="2727504"/>
                </a:lnTo>
                <a:lnTo>
                  <a:pt x="2048975" y="2749487"/>
                </a:lnTo>
                <a:lnTo>
                  <a:pt x="2097425" y="2770136"/>
                </a:lnTo>
                <a:lnTo>
                  <a:pt x="2147082" y="2786472"/>
                </a:lnTo>
                <a:lnTo>
                  <a:pt x="2197678" y="2798468"/>
                </a:lnTo>
                <a:lnTo>
                  <a:pt x="2248944" y="2806100"/>
                </a:lnTo>
                <a:lnTo>
                  <a:pt x="2300612" y="2809342"/>
                </a:lnTo>
                <a:lnTo>
                  <a:pt x="2352416" y="2808170"/>
                </a:lnTo>
                <a:lnTo>
                  <a:pt x="2404086" y="2802558"/>
                </a:lnTo>
                <a:lnTo>
                  <a:pt x="2455356" y="2792481"/>
                </a:lnTo>
                <a:lnTo>
                  <a:pt x="2505956" y="2777915"/>
                </a:lnTo>
                <a:lnTo>
                  <a:pt x="2597615" y="2746955"/>
                </a:lnTo>
                <a:lnTo>
                  <a:pt x="2690496" y="2715126"/>
                </a:lnTo>
                <a:lnTo>
                  <a:pt x="2831870" y="2665837"/>
                </a:lnTo>
                <a:lnTo>
                  <a:pt x="2975384" y="2614807"/>
                </a:lnTo>
                <a:lnTo>
                  <a:pt x="3120669" y="2562166"/>
                </a:lnTo>
                <a:lnTo>
                  <a:pt x="3267361" y="2508044"/>
                </a:lnTo>
                <a:lnTo>
                  <a:pt x="3415094" y="2452570"/>
                </a:lnTo>
                <a:lnTo>
                  <a:pt x="3563500" y="2395875"/>
                </a:lnTo>
                <a:lnTo>
                  <a:pt x="3712214" y="2338086"/>
                </a:lnTo>
                <a:lnTo>
                  <a:pt x="3860869" y="2279335"/>
                </a:lnTo>
                <a:lnTo>
                  <a:pt x="4009100" y="2219749"/>
                </a:lnTo>
                <a:lnTo>
                  <a:pt x="4107504" y="2179627"/>
                </a:lnTo>
                <a:lnTo>
                  <a:pt x="4205447" y="2139229"/>
                </a:lnTo>
                <a:lnTo>
                  <a:pt x="4302823" y="2098596"/>
                </a:lnTo>
                <a:lnTo>
                  <a:pt x="4399521" y="2057765"/>
                </a:lnTo>
                <a:lnTo>
                  <a:pt x="4495434" y="2016774"/>
                </a:lnTo>
                <a:lnTo>
                  <a:pt x="4590453" y="1975662"/>
                </a:lnTo>
                <a:lnTo>
                  <a:pt x="4684469" y="1934468"/>
                </a:lnTo>
                <a:lnTo>
                  <a:pt x="4777375" y="1893229"/>
                </a:lnTo>
                <a:lnTo>
                  <a:pt x="4869061" y="1851984"/>
                </a:lnTo>
                <a:lnTo>
                  <a:pt x="4959419" y="1810772"/>
                </a:lnTo>
                <a:lnTo>
                  <a:pt x="5048341" y="1769631"/>
                </a:lnTo>
                <a:lnTo>
                  <a:pt x="5135717" y="1728598"/>
                </a:lnTo>
                <a:lnTo>
                  <a:pt x="5221440" y="1687714"/>
                </a:lnTo>
                <a:lnTo>
                  <a:pt x="5305402" y="1647015"/>
                </a:lnTo>
                <a:lnTo>
                  <a:pt x="5387492" y="1606541"/>
                </a:lnTo>
                <a:lnTo>
                  <a:pt x="5467604" y="1566329"/>
                </a:lnTo>
                <a:lnTo>
                  <a:pt x="5503336" y="1542800"/>
                </a:lnTo>
                <a:lnTo>
                  <a:pt x="5531128" y="1513416"/>
                </a:lnTo>
                <a:lnTo>
                  <a:pt x="5550979" y="1479641"/>
                </a:lnTo>
                <a:lnTo>
                  <a:pt x="5562890" y="1442939"/>
                </a:lnTo>
                <a:lnTo>
                  <a:pt x="5566860" y="1404772"/>
                </a:lnTo>
                <a:lnTo>
                  <a:pt x="5562890" y="1366605"/>
                </a:lnTo>
                <a:lnTo>
                  <a:pt x="5550979" y="1329902"/>
                </a:lnTo>
                <a:lnTo>
                  <a:pt x="5531128" y="1296125"/>
                </a:lnTo>
                <a:lnTo>
                  <a:pt x="5503336" y="1266739"/>
                </a:lnTo>
                <a:lnTo>
                  <a:pt x="5467604" y="1243208"/>
                </a:lnTo>
                <a:lnTo>
                  <a:pt x="5387492" y="1202991"/>
                </a:lnTo>
                <a:lnTo>
                  <a:pt x="5305401" y="1162510"/>
                </a:lnTo>
                <a:lnTo>
                  <a:pt x="5221439" y="1121805"/>
                </a:lnTo>
                <a:lnTo>
                  <a:pt x="5135715" y="1080913"/>
                </a:lnTo>
                <a:lnTo>
                  <a:pt x="5048338" y="1039874"/>
                </a:lnTo>
                <a:lnTo>
                  <a:pt x="4959415" y="998724"/>
                </a:lnTo>
                <a:lnTo>
                  <a:pt x="4869055" y="957504"/>
                </a:lnTo>
                <a:lnTo>
                  <a:pt x="4777367" y="916250"/>
                </a:lnTo>
                <a:lnTo>
                  <a:pt x="4684460" y="875003"/>
                </a:lnTo>
                <a:lnTo>
                  <a:pt x="4590442" y="833799"/>
                </a:lnTo>
                <a:lnTo>
                  <a:pt x="4495420" y="792679"/>
                </a:lnTo>
                <a:lnTo>
                  <a:pt x="4399505" y="751679"/>
                </a:lnTo>
                <a:lnTo>
                  <a:pt x="4302804" y="710838"/>
                </a:lnTo>
                <a:lnTo>
                  <a:pt x="4205426" y="670196"/>
                </a:lnTo>
                <a:lnTo>
                  <a:pt x="4107480" y="629790"/>
                </a:lnTo>
                <a:lnTo>
                  <a:pt x="4009073" y="589658"/>
                </a:lnTo>
                <a:lnTo>
                  <a:pt x="3860837" y="530060"/>
                </a:lnTo>
                <a:lnTo>
                  <a:pt x="3712177" y="471297"/>
                </a:lnTo>
                <a:lnTo>
                  <a:pt x="3563458" y="413497"/>
                </a:lnTo>
                <a:lnTo>
                  <a:pt x="3415047" y="356791"/>
                </a:lnTo>
                <a:lnTo>
                  <a:pt x="3267309" y="301309"/>
                </a:lnTo>
                <a:lnTo>
                  <a:pt x="3120611" y="247180"/>
                </a:lnTo>
                <a:lnTo>
                  <a:pt x="2975320" y="194534"/>
                </a:lnTo>
                <a:lnTo>
                  <a:pt x="2831800" y="143501"/>
                </a:lnTo>
                <a:lnTo>
                  <a:pt x="2690420" y="94210"/>
                </a:lnTo>
                <a:lnTo>
                  <a:pt x="2597535" y="62381"/>
                </a:lnTo>
                <a:lnTo>
                  <a:pt x="2505872" y="31423"/>
                </a:lnTo>
                <a:lnTo>
                  <a:pt x="2455286" y="16859"/>
                </a:lnTo>
                <a:lnTo>
                  <a:pt x="2404030" y="6785"/>
                </a:lnTo>
                <a:lnTo>
                  <a:pt x="2352373" y="1173"/>
                </a:lnTo>
                <a:lnTo>
                  <a:pt x="2300583" y="0"/>
                </a:lnTo>
                <a:close/>
              </a:path>
            </a:pathLst>
          </a:custGeom>
          <a:solidFill>
            <a:srgbClr val="4AD1C9"/>
          </a:solidFill>
        </p:spPr>
        <p:txBody>
          <a:bodyPr wrap="square" lIns="0" tIns="0" rIns="0" bIns="0" rtlCol="0"/>
          <a:lstStyle/>
          <a:p>
            <a:endParaRPr sz="1092"/>
          </a:p>
        </p:txBody>
      </p:sp>
      <p:sp>
        <p:nvSpPr>
          <p:cNvPr id="20" name="bg object 20"/>
          <p:cNvSpPr/>
          <p:nvPr/>
        </p:nvSpPr>
        <p:spPr>
          <a:xfrm>
            <a:off x="7671276" y="2732033"/>
            <a:ext cx="2450723" cy="2450551"/>
          </a:xfrm>
          <a:custGeom>
            <a:avLst/>
            <a:gdLst/>
            <a:ahLst/>
            <a:cxnLst/>
            <a:rect l="l" t="t" r="r" b="b"/>
            <a:pathLst>
              <a:path w="4041140" h="4041140">
                <a:moveTo>
                  <a:pt x="161237" y="0"/>
                </a:moveTo>
                <a:lnTo>
                  <a:pt x="120457" y="9038"/>
                </a:lnTo>
                <a:lnTo>
                  <a:pt x="83667" y="26785"/>
                </a:lnTo>
                <a:lnTo>
                  <a:pt x="52046" y="52059"/>
                </a:lnTo>
                <a:lnTo>
                  <a:pt x="26775" y="83682"/>
                </a:lnTo>
                <a:lnTo>
                  <a:pt x="9033" y="120475"/>
                </a:lnTo>
                <a:lnTo>
                  <a:pt x="0" y="161258"/>
                </a:lnTo>
                <a:lnTo>
                  <a:pt x="854" y="204852"/>
                </a:lnTo>
                <a:lnTo>
                  <a:pt x="7042" y="248601"/>
                </a:lnTo>
                <a:lnTo>
                  <a:pt x="13526" y="292845"/>
                </a:lnTo>
                <a:lnTo>
                  <a:pt x="20301" y="337568"/>
                </a:lnTo>
                <a:lnTo>
                  <a:pt x="27367" y="382749"/>
                </a:lnTo>
                <a:lnTo>
                  <a:pt x="34720" y="428371"/>
                </a:lnTo>
                <a:lnTo>
                  <a:pt x="42357" y="474416"/>
                </a:lnTo>
                <a:lnTo>
                  <a:pt x="58475" y="567699"/>
                </a:lnTo>
                <a:lnTo>
                  <a:pt x="75698" y="662451"/>
                </a:lnTo>
                <a:lnTo>
                  <a:pt x="94004" y="758526"/>
                </a:lnTo>
                <a:lnTo>
                  <a:pt x="113372" y="855776"/>
                </a:lnTo>
                <a:lnTo>
                  <a:pt x="133781" y="954054"/>
                </a:lnTo>
                <a:lnTo>
                  <a:pt x="155209" y="1053214"/>
                </a:lnTo>
                <a:lnTo>
                  <a:pt x="177634" y="1153109"/>
                </a:lnTo>
                <a:lnTo>
                  <a:pt x="201034" y="1253592"/>
                </a:lnTo>
                <a:lnTo>
                  <a:pt x="225387" y="1354516"/>
                </a:lnTo>
                <a:lnTo>
                  <a:pt x="237915" y="1405097"/>
                </a:lnTo>
                <a:lnTo>
                  <a:pt x="250673" y="1455734"/>
                </a:lnTo>
                <a:lnTo>
                  <a:pt x="263659" y="1506407"/>
                </a:lnTo>
                <a:lnTo>
                  <a:pt x="276870" y="1557099"/>
                </a:lnTo>
                <a:lnTo>
                  <a:pt x="290302" y="1607790"/>
                </a:lnTo>
                <a:lnTo>
                  <a:pt x="303955" y="1658464"/>
                </a:lnTo>
                <a:lnTo>
                  <a:pt x="317824" y="1709101"/>
                </a:lnTo>
                <a:lnTo>
                  <a:pt x="331907" y="1759682"/>
                </a:lnTo>
                <a:lnTo>
                  <a:pt x="346201" y="1810191"/>
                </a:lnTo>
                <a:lnTo>
                  <a:pt x="360704" y="1860608"/>
                </a:lnTo>
                <a:lnTo>
                  <a:pt x="375414" y="1910914"/>
                </a:lnTo>
                <a:lnTo>
                  <a:pt x="390326" y="1961092"/>
                </a:lnTo>
                <a:lnTo>
                  <a:pt x="405439" y="2011123"/>
                </a:lnTo>
                <a:lnTo>
                  <a:pt x="420749" y="2060990"/>
                </a:lnTo>
                <a:lnTo>
                  <a:pt x="436255" y="2110672"/>
                </a:lnTo>
                <a:lnTo>
                  <a:pt x="451953" y="2160153"/>
                </a:lnTo>
                <a:lnTo>
                  <a:pt x="467841" y="2209413"/>
                </a:lnTo>
                <a:lnTo>
                  <a:pt x="483916" y="2258435"/>
                </a:lnTo>
                <a:lnTo>
                  <a:pt x="500175" y="2307199"/>
                </a:lnTo>
                <a:lnTo>
                  <a:pt x="516616" y="2355689"/>
                </a:lnTo>
                <a:lnTo>
                  <a:pt x="533236" y="2403884"/>
                </a:lnTo>
                <a:lnTo>
                  <a:pt x="550031" y="2451768"/>
                </a:lnTo>
                <a:lnTo>
                  <a:pt x="569690" y="2500623"/>
                </a:lnTo>
                <a:lnTo>
                  <a:pt x="593252" y="2547283"/>
                </a:lnTo>
                <a:lnTo>
                  <a:pt x="620546" y="2591540"/>
                </a:lnTo>
                <a:lnTo>
                  <a:pt x="651399" y="2633187"/>
                </a:lnTo>
                <a:lnTo>
                  <a:pt x="685642" y="2672016"/>
                </a:lnTo>
                <a:lnTo>
                  <a:pt x="723101" y="2707819"/>
                </a:lnTo>
                <a:lnTo>
                  <a:pt x="763606" y="2740388"/>
                </a:lnTo>
                <a:lnTo>
                  <a:pt x="806986" y="2769515"/>
                </a:lnTo>
                <a:lnTo>
                  <a:pt x="853069" y="2794993"/>
                </a:lnTo>
                <a:lnTo>
                  <a:pt x="939774" y="2837916"/>
                </a:lnTo>
                <a:lnTo>
                  <a:pt x="1027958" y="2881088"/>
                </a:lnTo>
                <a:lnTo>
                  <a:pt x="1162779" y="2946204"/>
                </a:lnTo>
                <a:lnTo>
                  <a:pt x="1300342" y="3011602"/>
                </a:lnTo>
                <a:lnTo>
                  <a:pt x="1440298" y="3077113"/>
                </a:lnTo>
                <a:lnTo>
                  <a:pt x="1582295" y="3142572"/>
                </a:lnTo>
                <a:lnTo>
                  <a:pt x="1725984" y="3207809"/>
                </a:lnTo>
                <a:lnTo>
                  <a:pt x="1871013" y="3272659"/>
                </a:lnTo>
                <a:lnTo>
                  <a:pt x="2017033" y="3336953"/>
                </a:lnTo>
                <a:lnTo>
                  <a:pt x="2163691" y="3400524"/>
                </a:lnTo>
                <a:lnTo>
                  <a:pt x="2310639" y="3463206"/>
                </a:lnTo>
                <a:lnTo>
                  <a:pt x="2408592" y="3504416"/>
                </a:lnTo>
                <a:lnTo>
                  <a:pt x="2506413" y="3545108"/>
                </a:lnTo>
                <a:lnTo>
                  <a:pt x="2604000" y="3585230"/>
                </a:lnTo>
                <a:lnTo>
                  <a:pt x="2701247" y="3624733"/>
                </a:lnTo>
                <a:lnTo>
                  <a:pt x="2798052" y="3663568"/>
                </a:lnTo>
                <a:lnTo>
                  <a:pt x="2894310" y="3701686"/>
                </a:lnTo>
                <a:lnTo>
                  <a:pt x="2989917" y="3739036"/>
                </a:lnTo>
                <a:lnTo>
                  <a:pt x="3084771" y="3775569"/>
                </a:lnTo>
                <a:lnTo>
                  <a:pt x="3178765" y="3811235"/>
                </a:lnTo>
                <a:lnTo>
                  <a:pt x="3271798" y="3845986"/>
                </a:lnTo>
                <a:lnTo>
                  <a:pt x="3363765" y="3879770"/>
                </a:lnTo>
                <a:lnTo>
                  <a:pt x="3454562" y="3912540"/>
                </a:lnTo>
                <a:lnTo>
                  <a:pt x="3544085" y="3944244"/>
                </a:lnTo>
                <a:lnTo>
                  <a:pt x="3632231" y="3974835"/>
                </a:lnTo>
                <a:lnTo>
                  <a:pt x="3718895" y="4004261"/>
                </a:lnTo>
                <a:lnTo>
                  <a:pt x="3803974" y="4032473"/>
                </a:lnTo>
                <a:lnTo>
                  <a:pt x="3845882" y="4041101"/>
                </a:lnTo>
                <a:lnTo>
                  <a:pt x="3886314" y="4039974"/>
                </a:lnTo>
                <a:lnTo>
                  <a:pt x="3924236" y="4030127"/>
                </a:lnTo>
                <a:lnTo>
                  <a:pt x="3958613" y="4012596"/>
                </a:lnTo>
                <a:lnTo>
                  <a:pt x="3988410" y="3988414"/>
                </a:lnTo>
                <a:lnTo>
                  <a:pt x="4012591" y="3958619"/>
                </a:lnTo>
                <a:lnTo>
                  <a:pt x="4030123" y="3924243"/>
                </a:lnTo>
                <a:lnTo>
                  <a:pt x="4039970" y="3886323"/>
                </a:lnTo>
                <a:lnTo>
                  <a:pt x="4041097" y="3845893"/>
                </a:lnTo>
                <a:lnTo>
                  <a:pt x="4032470" y="3803988"/>
                </a:lnTo>
                <a:lnTo>
                  <a:pt x="4004258" y="3718903"/>
                </a:lnTo>
                <a:lnTo>
                  <a:pt x="3974834" y="3632232"/>
                </a:lnTo>
                <a:lnTo>
                  <a:pt x="3944246" y="3544079"/>
                </a:lnTo>
                <a:lnTo>
                  <a:pt x="3912544" y="3454548"/>
                </a:lnTo>
                <a:lnTo>
                  <a:pt x="3879777" y="3363744"/>
                </a:lnTo>
                <a:lnTo>
                  <a:pt x="3845996" y="3271769"/>
                </a:lnTo>
                <a:lnTo>
                  <a:pt x="3811249" y="3178728"/>
                </a:lnTo>
                <a:lnTo>
                  <a:pt x="3775586" y="3084724"/>
                </a:lnTo>
                <a:lnTo>
                  <a:pt x="3739057" y="2989862"/>
                </a:lnTo>
                <a:lnTo>
                  <a:pt x="3701711" y="2894246"/>
                </a:lnTo>
                <a:lnTo>
                  <a:pt x="3663597" y="2797979"/>
                </a:lnTo>
                <a:lnTo>
                  <a:pt x="3624766" y="2701165"/>
                </a:lnTo>
                <a:lnTo>
                  <a:pt x="3585267" y="2603909"/>
                </a:lnTo>
                <a:lnTo>
                  <a:pt x="3545149" y="2506313"/>
                </a:lnTo>
                <a:lnTo>
                  <a:pt x="3504462" y="2408483"/>
                </a:lnTo>
                <a:lnTo>
                  <a:pt x="3463256" y="2310521"/>
                </a:lnTo>
                <a:lnTo>
                  <a:pt x="3400580" y="2163561"/>
                </a:lnTo>
                <a:lnTo>
                  <a:pt x="3337014" y="2016890"/>
                </a:lnTo>
                <a:lnTo>
                  <a:pt x="3272724" y="1870859"/>
                </a:lnTo>
                <a:lnTo>
                  <a:pt x="3207879" y="1725819"/>
                </a:lnTo>
                <a:lnTo>
                  <a:pt x="3142644" y="1582120"/>
                </a:lnTo>
                <a:lnTo>
                  <a:pt x="3077188" y="1440114"/>
                </a:lnTo>
                <a:lnTo>
                  <a:pt x="3011678" y="1300151"/>
                </a:lnTo>
                <a:lnTo>
                  <a:pt x="2946280" y="1162581"/>
                </a:lnTo>
                <a:lnTo>
                  <a:pt x="2902827" y="1072371"/>
                </a:lnTo>
                <a:lnTo>
                  <a:pt x="2859547" y="983484"/>
                </a:lnTo>
                <a:lnTo>
                  <a:pt x="2816491" y="896025"/>
                </a:lnTo>
                <a:lnTo>
                  <a:pt x="2795062" y="852863"/>
                </a:lnTo>
                <a:lnTo>
                  <a:pt x="2769595" y="806799"/>
                </a:lnTo>
                <a:lnTo>
                  <a:pt x="2740480" y="763435"/>
                </a:lnTo>
                <a:lnTo>
                  <a:pt x="2707923" y="722941"/>
                </a:lnTo>
                <a:lnTo>
                  <a:pt x="2672132" y="685490"/>
                </a:lnTo>
                <a:lnTo>
                  <a:pt x="2633315" y="651253"/>
                </a:lnTo>
                <a:lnTo>
                  <a:pt x="2591681" y="620402"/>
                </a:lnTo>
                <a:lnTo>
                  <a:pt x="2547435" y="593108"/>
                </a:lnTo>
                <a:lnTo>
                  <a:pt x="2500786" y="569543"/>
                </a:lnTo>
                <a:lnTo>
                  <a:pt x="2451942" y="549878"/>
                </a:lnTo>
                <a:lnTo>
                  <a:pt x="2404066" y="533075"/>
                </a:lnTo>
                <a:lnTo>
                  <a:pt x="2355876" y="516449"/>
                </a:lnTo>
                <a:lnTo>
                  <a:pt x="2307392" y="500003"/>
                </a:lnTo>
                <a:lnTo>
                  <a:pt x="2258632" y="483739"/>
                </a:lnTo>
                <a:lnTo>
                  <a:pt x="2209614" y="467660"/>
                </a:lnTo>
                <a:lnTo>
                  <a:pt x="2160357" y="451769"/>
                </a:lnTo>
                <a:lnTo>
                  <a:pt x="2110878" y="436069"/>
                </a:lnTo>
                <a:lnTo>
                  <a:pt x="2061197" y="420561"/>
                </a:lnTo>
                <a:lnTo>
                  <a:pt x="2011331" y="405249"/>
                </a:lnTo>
                <a:lnTo>
                  <a:pt x="1961300" y="390136"/>
                </a:lnTo>
                <a:lnTo>
                  <a:pt x="1911121" y="375224"/>
                </a:lnTo>
                <a:lnTo>
                  <a:pt x="1860814" y="360515"/>
                </a:lnTo>
                <a:lnTo>
                  <a:pt x="1810395" y="346013"/>
                </a:lnTo>
                <a:lnTo>
                  <a:pt x="1759884" y="331721"/>
                </a:lnTo>
                <a:lnTo>
                  <a:pt x="1709299" y="317640"/>
                </a:lnTo>
                <a:lnTo>
                  <a:pt x="1658659" y="303774"/>
                </a:lnTo>
                <a:lnTo>
                  <a:pt x="1607981" y="290124"/>
                </a:lnTo>
                <a:lnTo>
                  <a:pt x="1557285" y="276695"/>
                </a:lnTo>
                <a:lnTo>
                  <a:pt x="1506588" y="263489"/>
                </a:lnTo>
                <a:lnTo>
                  <a:pt x="1455910" y="250507"/>
                </a:lnTo>
                <a:lnTo>
                  <a:pt x="1405267" y="237754"/>
                </a:lnTo>
                <a:lnTo>
                  <a:pt x="1304165" y="212942"/>
                </a:lnTo>
                <a:lnTo>
                  <a:pt x="1203430" y="189073"/>
                </a:lnTo>
                <a:lnTo>
                  <a:pt x="1103208" y="166171"/>
                </a:lnTo>
                <a:lnTo>
                  <a:pt x="1003646" y="144255"/>
                </a:lnTo>
                <a:lnTo>
                  <a:pt x="904892" y="123347"/>
                </a:lnTo>
                <a:lnTo>
                  <a:pt x="807092" y="103470"/>
                </a:lnTo>
                <a:lnTo>
                  <a:pt x="710395" y="84643"/>
                </a:lnTo>
                <a:lnTo>
                  <a:pt x="614946" y="66889"/>
                </a:lnTo>
                <a:lnTo>
                  <a:pt x="520894" y="50230"/>
                </a:lnTo>
                <a:lnTo>
                  <a:pt x="474437" y="42317"/>
                </a:lnTo>
                <a:lnTo>
                  <a:pt x="428384" y="34686"/>
                </a:lnTo>
                <a:lnTo>
                  <a:pt x="382754" y="27339"/>
                </a:lnTo>
                <a:lnTo>
                  <a:pt x="337565" y="20279"/>
                </a:lnTo>
                <a:lnTo>
                  <a:pt x="292835" y="13508"/>
                </a:lnTo>
                <a:lnTo>
                  <a:pt x="248583" y="7030"/>
                </a:lnTo>
                <a:lnTo>
                  <a:pt x="204827" y="847"/>
                </a:lnTo>
                <a:lnTo>
                  <a:pt x="161237" y="0"/>
                </a:lnTo>
                <a:close/>
              </a:path>
            </a:pathLst>
          </a:custGeom>
          <a:solidFill>
            <a:srgbClr val="FBBC0D"/>
          </a:solidFill>
        </p:spPr>
        <p:txBody>
          <a:bodyPr wrap="square" lIns="0" tIns="0" rIns="0" bIns="0" rtlCol="0"/>
          <a:lstStyle/>
          <a:p>
            <a:endParaRPr sz="1092"/>
          </a:p>
        </p:txBody>
      </p:sp>
      <p:sp>
        <p:nvSpPr>
          <p:cNvPr id="21" name="bg object 21"/>
          <p:cNvSpPr/>
          <p:nvPr/>
        </p:nvSpPr>
        <p:spPr>
          <a:xfrm>
            <a:off x="11361880" y="6422238"/>
            <a:ext cx="830257" cy="435508"/>
          </a:xfrm>
          <a:custGeom>
            <a:avLst/>
            <a:gdLst/>
            <a:ahLst/>
            <a:cxnLst/>
            <a:rect l="l" t="t" r="r" b="b"/>
            <a:pathLst>
              <a:path w="1369059" h="718184">
                <a:moveTo>
                  <a:pt x="195205" y="0"/>
                </a:moveTo>
                <a:lnTo>
                  <a:pt x="154774" y="1128"/>
                </a:lnTo>
                <a:lnTo>
                  <a:pt x="116853" y="10976"/>
                </a:lnTo>
                <a:lnTo>
                  <a:pt x="82477" y="28507"/>
                </a:lnTo>
                <a:lnTo>
                  <a:pt x="52682" y="52689"/>
                </a:lnTo>
                <a:lnTo>
                  <a:pt x="28502" y="82484"/>
                </a:lnTo>
                <a:lnTo>
                  <a:pt x="10972" y="116860"/>
                </a:lnTo>
                <a:lnTo>
                  <a:pt x="1126" y="154781"/>
                </a:lnTo>
                <a:lnTo>
                  <a:pt x="0" y="195213"/>
                </a:lnTo>
                <a:lnTo>
                  <a:pt x="8627" y="237120"/>
                </a:lnTo>
                <a:lnTo>
                  <a:pt x="22578" y="279458"/>
                </a:lnTo>
                <a:lnTo>
                  <a:pt x="36839" y="322205"/>
                </a:lnTo>
                <a:lnTo>
                  <a:pt x="51402" y="365349"/>
                </a:lnTo>
                <a:lnTo>
                  <a:pt x="66263" y="408876"/>
                </a:lnTo>
                <a:lnTo>
                  <a:pt x="81415" y="452774"/>
                </a:lnTo>
                <a:lnTo>
                  <a:pt x="96851" y="497029"/>
                </a:lnTo>
                <a:lnTo>
                  <a:pt x="112566" y="541628"/>
                </a:lnTo>
                <a:lnTo>
                  <a:pt x="128553" y="586559"/>
                </a:lnTo>
                <a:lnTo>
                  <a:pt x="144807" y="631809"/>
                </a:lnTo>
                <a:lnTo>
                  <a:pt x="161320" y="677364"/>
                </a:lnTo>
                <a:lnTo>
                  <a:pt x="176111" y="717809"/>
                </a:lnTo>
                <a:lnTo>
                  <a:pt x="1368832" y="717809"/>
                </a:lnTo>
                <a:lnTo>
                  <a:pt x="1368832" y="428109"/>
                </a:lnTo>
                <a:lnTo>
                  <a:pt x="1051178" y="302069"/>
                </a:lnTo>
                <a:lnTo>
                  <a:pt x="769294" y="195117"/>
                </a:lnTo>
                <a:lnTo>
                  <a:pt x="541601" y="112573"/>
                </a:lnTo>
                <a:lnTo>
                  <a:pt x="322192" y="36838"/>
                </a:lnTo>
                <a:lnTo>
                  <a:pt x="237113" y="8624"/>
                </a:lnTo>
                <a:lnTo>
                  <a:pt x="195205" y="0"/>
                </a:lnTo>
                <a:close/>
              </a:path>
            </a:pathLst>
          </a:custGeom>
          <a:solidFill>
            <a:srgbClr val="0057DE"/>
          </a:solidFill>
        </p:spPr>
        <p:txBody>
          <a:bodyPr wrap="square" lIns="0" tIns="0" rIns="0" bIns="0" rtlCol="0"/>
          <a:lstStyle/>
          <a:p>
            <a:endParaRPr sz="1092"/>
          </a:p>
        </p:txBody>
      </p:sp>
      <p:sp>
        <p:nvSpPr>
          <p:cNvPr id="22" name="bg object 22"/>
          <p:cNvSpPr/>
          <p:nvPr/>
        </p:nvSpPr>
        <p:spPr>
          <a:xfrm>
            <a:off x="11361796" y="3147772"/>
            <a:ext cx="830257" cy="2034681"/>
          </a:xfrm>
          <a:custGeom>
            <a:avLst/>
            <a:gdLst/>
            <a:ahLst/>
            <a:cxnLst/>
            <a:rect l="l" t="t" r="r" b="b"/>
            <a:pathLst>
              <a:path w="1369059" h="3355340">
                <a:moveTo>
                  <a:pt x="1368972" y="0"/>
                </a:moveTo>
                <a:lnTo>
                  <a:pt x="1333282" y="37341"/>
                </a:lnTo>
                <a:lnTo>
                  <a:pt x="1300714" y="77845"/>
                </a:lnTo>
                <a:lnTo>
                  <a:pt x="1271588" y="121224"/>
                </a:lnTo>
                <a:lnTo>
                  <a:pt x="1246110" y="167306"/>
                </a:lnTo>
                <a:lnTo>
                  <a:pt x="1203187" y="254011"/>
                </a:lnTo>
                <a:lnTo>
                  <a:pt x="1160015" y="342195"/>
                </a:lnTo>
                <a:lnTo>
                  <a:pt x="1094899" y="477016"/>
                </a:lnTo>
                <a:lnTo>
                  <a:pt x="1029501" y="614579"/>
                </a:lnTo>
                <a:lnTo>
                  <a:pt x="963990" y="754535"/>
                </a:lnTo>
                <a:lnTo>
                  <a:pt x="898531" y="896532"/>
                </a:lnTo>
                <a:lnTo>
                  <a:pt x="833294" y="1040221"/>
                </a:lnTo>
                <a:lnTo>
                  <a:pt x="768444" y="1185250"/>
                </a:lnTo>
                <a:lnTo>
                  <a:pt x="704150" y="1331270"/>
                </a:lnTo>
                <a:lnTo>
                  <a:pt x="640579" y="1477928"/>
                </a:lnTo>
                <a:lnTo>
                  <a:pt x="577897" y="1624876"/>
                </a:lnTo>
                <a:lnTo>
                  <a:pt x="536686" y="1722829"/>
                </a:lnTo>
                <a:lnTo>
                  <a:pt x="495995" y="1820650"/>
                </a:lnTo>
                <a:lnTo>
                  <a:pt x="455873" y="1918237"/>
                </a:lnTo>
                <a:lnTo>
                  <a:pt x="416370" y="2015484"/>
                </a:lnTo>
                <a:lnTo>
                  <a:pt x="377535" y="2112289"/>
                </a:lnTo>
                <a:lnTo>
                  <a:pt x="339417" y="2208547"/>
                </a:lnTo>
                <a:lnTo>
                  <a:pt x="302067" y="2304154"/>
                </a:lnTo>
                <a:lnTo>
                  <a:pt x="265534" y="2399007"/>
                </a:lnTo>
                <a:lnTo>
                  <a:pt x="229868" y="2493002"/>
                </a:lnTo>
                <a:lnTo>
                  <a:pt x="195117" y="2586035"/>
                </a:lnTo>
                <a:lnTo>
                  <a:pt x="161333" y="2678002"/>
                </a:lnTo>
                <a:lnTo>
                  <a:pt x="128563" y="2768799"/>
                </a:lnTo>
                <a:lnTo>
                  <a:pt x="96859" y="2858322"/>
                </a:lnTo>
                <a:lnTo>
                  <a:pt x="66268" y="2946468"/>
                </a:lnTo>
                <a:lnTo>
                  <a:pt x="36842" y="3033132"/>
                </a:lnTo>
                <a:lnTo>
                  <a:pt x="8630" y="3118211"/>
                </a:lnTo>
                <a:lnTo>
                  <a:pt x="0" y="3160119"/>
                </a:lnTo>
                <a:lnTo>
                  <a:pt x="1125" y="3200552"/>
                </a:lnTo>
                <a:lnTo>
                  <a:pt x="10971" y="3238475"/>
                </a:lnTo>
                <a:lnTo>
                  <a:pt x="28503" y="3272853"/>
                </a:lnTo>
                <a:lnTo>
                  <a:pt x="52685" y="3302652"/>
                </a:lnTo>
                <a:lnTo>
                  <a:pt x="82481" y="3326835"/>
                </a:lnTo>
                <a:lnTo>
                  <a:pt x="116858" y="3344368"/>
                </a:lnTo>
                <a:lnTo>
                  <a:pt x="154779" y="3354216"/>
                </a:lnTo>
                <a:lnTo>
                  <a:pt x="195210" y="3355344"/>
                </a:lnTo>
                <a:lnTo>
                  <a:pt x="237115" y="3346717"/>
                </a:lnTo>
                <a:lnTo>
                  <a:pt x="322201" y="3318505"/>
                </a:lnTo>
                <a:lnTo>
                  <a:pt x="408873" y="3289080"/>
                </a:lnTo>
                <a:lnTo>
                  <a:pt x="497026" y="3258491"/>
                </a:lnTo>
                <a:lnTo>
                  <a:pt x="586557" y="3226788"/>
                </a:lnTo>
                <a:lnTo>
                  <a:pt x="677362" y="3194021"/>
                </a:lnTo>
                <a:lnTo>
                  <a:pt x="769337" y="3160239"/>
                </a:lnTo>
                <a:lnTo>
                  <a:pt x="862378" y="3125492"/>
                </a:lnTo>
                <a:lnTo>
                  <a:pt x="956382" y="3089829"/>
                </a:lnTo>
                <a:lnTo>
                  <a:pt x="1051243" y="3053300"/>
                </a:lnTo>
                <a:lnTo>
                  <a:pt x="1146859" y="3015953"/>
                </a:lnTo>
                <a:lnTo>
                  <a:pt x="1243126" y="2977840"/>
                </a:lnTo>
                <a:lnTo>
                  <a:pt x="1368972" y="2927254"/>
                </a:lnTo>
                <a:lnTo>
                  <a:pt x="1368972" y="0"/>
                </a:lnTo>
                <a:close/>
              </a:path>
            </a:pathLst>
          </a:custGeom>
          <a:solidFill>
            <a:srgbClr val="127F4F"/>
          </a:solidFill>
        </p:spPr>
        <p:txBody>
          <a:bodyPr wrap="square" lIns="0" tIns="0" rIns="0" bIns="0" rtlCol="0"/>
          <a:lstStyle/>
          <a:p>
            <a:endParaRPr sz="1092"/>
          </a:p>
        </p:txBody>
      </p:sp>
      <p:sp>
        <p:nvSpPr>
          <p:cNvPr id="23" name="bg object 23"/>
          <p:cNvSpPr/>
          <p:nvPr/>
        </p:nvSpPr>
        <p:spPr>
          <a:xfrm>
            <a:off x="8875622" y="6422321"/>
            <a:ext cx="1246542" cy="435508"/>
          </a:xfrm>
          <a:custGeom>
            <a:avLst/>
            <a:gdLst/>
            <a:ahLst/>
            <a:cxnLst/>
            <a:rect l="l" t="t" r="r" b="b"/>
            <a:pathLst>
              <a:path w="2055494" h="718184">
                <a:moveTo>
                  <a:pt x="1860027" y="0"/>
                </a:moveTo>
                <a:lnTo>
                  <a:pt x="1818125" y="8624"/>
                </a:lnTo>
                <a:lnTo>
                  <a:pt x="1733039" y="36836"/>
                </a:lnTo>
                <a:lnTo>
                  <a:pt x="1646367" y="66260"/>
                </a:lnTo>
                <a:lnTo>
                  <a:pt x="1558214" y="96849"/>
                </a:lnTo>
                <a:lnTo>
                  <a:pt x="1468682" y="128551"/>
                </a:lnTo>
                <a:lnTo>
                  <a:pt x="1377877" y="161318"/>
                </a:lnTo>
                <a:lnTo>
                  <a:pt x="1285902" y="195099"/>
                </a:lnTo>
                <a:lnTo>
                  <a:pt x="1192860" y="229847"/>
                </a:lnTo>
                <a:lnTo>
                  <a:pt x="1098857" y="265510"/>
                </a:lnTo>
                <a:lnTo>
                  <a:pt x="1003995" y="302039"/>
                </a:lnTo>
                <a:lnTo>
                  <a:pt x="908378" y="339386"/>
                </a:lnTo>
                <a:lnTo>
                  <a:pt x="812111" y="377499"/>
                </a:lnTo>
                <a:lnTo>
                  <a:pt x="715298" y="416331"/>
                </a:lnTo>
                <a:lnTo>
                  <a:pt x="618041" y="455830"/>
                </a:lnTo>
                <a:lnTo>
                  <a:pt x="520446" y="495948"/>
                </a:lnTo>
                <a:lnTo>
                  <a:pt x="422616" y="536636"/>
                </a:lnTo>
                <a:lnTo>
                  <a:pt x="324655" y="577843"/>
                </a:lnTo>
                <a:lnTo>
                  <a:pt x="177695" y="640519"/>
                </a:lnTo>
                <a:lnTo>
                  <a:pt x="31024" y="704085"/>
                </a:lnTo>
                <a:lnTo>
                  <a:pt x="0" y="717673"/>
                </a:lnTo>
                <a:lnTo>
                  <a:pt x="1879147" y="717673"/>
                </a:lnTo>
                <a:lnTo>
                  <a:pt x="1910415" y="631786"/>
                </a:lnTo>
                <a:lnTo>
                  <a:pt x="1942658" y="541611"/>
                </a:lnTo>
                <a:lnTo>
                  <a:pt x="1973811" y="452762"/>
                </a:lnTo>
                <a:lnTo>
                  <a:pt x="2003824" y="365342"/>
                </a:lnTo>
                <a:lnTo>
                  <a:pt x="2032649" y="279456"/>
                </a:lnTo>
                <a:lnTo>
                  <a:pt x="2046600" y="237120"/>
                </a:lnTo>
                <a:lnTo>
                  <a:pt x="2055230" y="195213"/>
                </a:lnTo>
                <a:lnTo>
                  <a:pt x="2054104" y="154781"/>
                </a:lnTo>
                <a:lnTo>
                  <a:pt x="2044259" y="116860"/>
                </a:lnTo>
                <a:lnTo>
                  <a:pt x="2026727" y="82484"/>
                </a:lnTo>
                <a:lnTo>
                  <a:pt x="2002546" y="52689"/>
                </a:lnTo>
                <a:lnTo>
                  <a:pt x="1972751" y="28507"/>
                </a:lnTo>
                <a:lnTo>
                  <a:pt x="1938375" y="10976"/>
                </a:lnTo>
                <a:lnTo>
                  <a:pt x="1900456" y="1128"/>
                </a:lnTo>
                <a:lnTo>
                  <a:pt x="1860027" y="0"/>
                </a:lnTo>
                <a:close/>
              </a:path>
            </a:pathLst>
          </a:custGeom>
          <a:solidFill>
            <a:srgbClr val="7824B0"/>
          </a:solidFill>
        </p:spPr>
        <p:txBody>
          <a:bodyPr wrap="square" lIns="0" tIns="0" rIns="0" bIns="0" rtlCol="0"/>
          <a:lstStyle/>
          <a:p>
            <a:endParaRPr sz="1092"/>
          </a:p>
        </p:txBody>
      </p:sp>
      <p:grpSp>
        <p:nvGrpSpPr>
          <p:cNvPr id="2" name="Group 1">
            <a:extLst>
              <a:ext uri="{FF2B5EF4-FFF2-40B4-BE49-F238E27FC236}">
                <a16:creationId xmlns:a16="http://schemas.microsoft.com/office/drawing/2014/main" id="{FA2A5E97-D44F-43C3-9321-D3723A9E4613}"/>
              </a:ext>
            </a:extLst>
          </p:cNvPr>
          <p:cNvGrpSpPr/>
          <p:nvPr userDrawn="1"/>
        </p:nvGrpSpPr>
        <p:grpSpPr>
          <a:xfrm>
            <a:off x="997728" y="1504844"/>
            <a:ext cx="3790707" cy="1192811"/>
            <a:chOff x="942380" y="3455389"/>
            <a:chExt cx="4895681" cy="1540510"/>
          </a:xfrm>
        </p:grpSpPr>
        <p:grpSp>
          <p:nvGrpSpPr>
            <p:cNvPr id="55" name="object 3">
              <a:extLst>
                <a:ext uri="{FF2B5EF4-FFF2-40B4-BE49-F238E27FC236}">
                  <a16:creationId xmlns:a16="http://schemas.microsoft.com/office/drawing/2014/main" id="{3F567D75-C486-4FB1-8B52-19EAA3407AE0}"/>
                </a:ext>
              </a:extLst>
            </p:cNvPr>
            <p:cNvGrpSpPr/>
            <p:nvPr userDrawn="1"/>
          </p:nvGrpSpPr>
          <p:grpSpPr>
            <a:xfrm>
              <a:off x="2911954" y="3816148"/>
              <a:ext cx="1016635" cy="247650"/>
              <a:chOff x="2911954" y="3816148"/>
              <a:chExt cx="1016635" cy="247650"/>
            </a:xfrm>
          </p:grpSpPr>
          <p:pic>
            <p:nvPicPr>
              <p:cNvPr id="56" name="object 4">
                <a:extLst>
                  <a:ext uri="{FF2B5EF4-FFF2-40B4-BE49-F238E27FC236}">
                    <a16:creationId xmlns:a16="http://schemas.microsoft.com/office/drawing/2014/main" id="{15047E5A-38DD-467D-8C92-67408DA0BF36}"/>
                  </a:ext>
                </a:extLst>
              </p:cNvPr>
              <p:cNvPicPr/>
              <p:nvPr/>
            </p:nvPicPr>
            <p:blipFill>
              <a:blip r:embed="rId2" cstate="print"/>
              <a:stretch>
                <a:fillRect/>
              </a:stretch>
            </p:blipFill>
            <p:spPr>
              <a:xfrm>
                <a:off x="2911954" y="3818837"/>
                <a:ext cx="144770" cy="191166"/>
              </a:xfrm>
              <a:prstGeom prst="rect">
                <a:avLst/>
              </a:prstGeom>
            </p:spPr>
          </p:pic>
          <p:pic>
            <p:nvPicPr>
              <p:cNvPr id="57" name="object 5">
                <a:extLst>
                  <a:ext uri="{FF2B5EF4-FFF2-40B4-BE49-F238E27FC236}">
                    <a16:creationId xmlns:a16="http://schemas.microsoft.com/office/drawing/2014/main" id="{D4F737FE-7F54-4D5C-9D98-1322C5664408}"/>
                  </a:ext>
                </a:extLst>
              </p:cNvPr>
              <p:cNvPicPr/>
              <p:nvPr/>
            </p:nvPicPr>
            <p:blipFill>
              <a:blip r:embed="rId3" cstate="print"/>
              <a:stretch>
                <a:fillRect/>
              </a:stretch>
            </p:blipFill>
            <p:spPr>
              <a:xfrm>
                <a:off x="3088182" y="3820694"/>
                <a:ext cx="127619" cy="187701"/>
              </a:xfrm>
              <a:prstGeom prst="rect">
                <a:avLst/>
              </a:prstGeom>
            </p:spPr>
          </p:pic>
          <p:pic>
            <p:nvPicPr>
              <p:cNvPr id="58" name="object 6">
                <a:extLst>
                  <a:ext uri="{FF2B5EF4-FFF2-40B4-BE49-F238E27FC236}">
                    <a16:creationId xmlns:a16="http://schemas.microsoft.com/office/drawing/2014/main" id="{D8F8DE16-D43C-4D4B-87CB-C1F47129F751}"/>
                  </a:ext>
                </a:extLst>
              </p:cNvPr>
              <p:cNvPicPr/>
              <p:nvPr/>
            </p:nvPicPr>
            <p:blipFill>
              <a:blip r:embed="rId4" cstate="print"/>
              <a:stretch>
                <a:fillRect/>
              </a:stretch>
            </p:blipFill>
            <p:spPr>
              <a:xfrm>
                <a:off x="3243026" y="3869513"/>
                <a:ext cx="136739" cy="140498"/>
              </a:xfrm>
              <a:prstGeom prst="rect">
                <a:avLst/>
              </a:prstGeom>
            </p:spPr>
          </p:pic>
          <p:pic>
            <p:nvPicPr>
              <p:cNvPr id="59" name="object 7">
                <a:extLst>
                  <a:ext uri="{FF2B5EF4-FFF2-40B4-BE49-F238E27FC236}">
                    <a16:creationId xmlns:a16="http://schemas.microsoft.com/office/drawing/2014/main" id="{57B73C7F-FE75-4B04-A78A-70888F367CCC}"/>
                  </a:ext>
                </a:extLst>
              </p:cNvPr>
              <p:cNvPicPr/>
              <p:nvPr/>
            </p:nvPicPr>
            <p:blipFill>
              <a:blip r:embed="rId5" cstate="print"/>
              <a:stretch>
                <a:fillRect/>
              </a:stretch>
            </p:blipFill>
            <p:spPr>
              <a:xfrm>
                <a:off x="3403392" y="3869505"/>
                <a:ext cx="138330" cy="192496"/>
              </a:xfrm>
              <a:prstGeom prst="rect">
                <a:avLst/>
              </a:prstGeom>
            </p:spPr>
          </p:pic>
          <p:sp>
            <p:nvSpPr>
              <p:cNvPr id="60" name="object 8">
                <a:extLst>
                  <a:ext uri="{FF2B5EF4-FFF2-40B4-BE49-F238E27FC236}">
                    <a16:creationId xmlns:a16="http://schemas.microsoft.com/office/drawing/2014/main" id="{74A9F099-F212-4E86-9EC1-285DE9AE549D}"/>
                  </a:ext>
                </a:extLst>
              </p:cNvPr>
              <p:cNvSpPr/>
              <p:nvPr/>
            </p:nvSpPr>
            <p:spPr>
              <a:xfrm>
                <a:off x="3567419" y="3816148"/>
                <a:ext cx="35560" cy="192405"/>
              </a:xfrm>
              <a:custGeom>
                <a:avLst/>
                <a:gdLst/>
                <a:ahLst/>
                <a:cxnLst/>
                <a:rect l="l" t="t" r="r" b="b"/>
                <a:pathLst>
                  <a:path w="35560" h="192404">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4">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61" name="object 9">
                <a:extLst>
                  <a:ext uri="{FF2B5EF4-FFF2-40B4-BE49-F238E27FC236}">
                    <a16:creationId xmlns:a16="http://schemas.microsoft.com/office/drawing/2014/main" id="{0C3A093E-FC05-4C2F-970A-14E6D3AEAFF6}"/>
                  </a:ext>
                </a:extLst>
              </p:cNvPr>
              <p:cNvPicPr/>
              <p:nvPr/>
            </p:nvPicPr>
            <p:blipFill>
              <a:blip r:embed="rId6" cstate="print"/>
              <a:stretch>
                <a:fillRect/>
              </a:stretch>
            </p:blipFill>
            <p:spPr>
              <a:xfrm>
                <a:off x="3635161" y="3869509"/>
                <a:ext cx="127619" cy="138885"/>
              </a:xfrm>
              <a:prstGeom prst="rect">
                <a:avLst/>
              </a:prstGeom>
            </p:spPr>
          </p:pic>
          <p:pic>
            <p:nvPicPr>
              <p:cNvPr id="62" name="object 10">
                <a:extLst>
                  <a:ext uri="{FF2B5EF4-FFF2-40B4-BE49-F238E27FC236}">
                    <a16:creationId xmlns:a16="http://schemas.microsoft.com/office/drawing/2014/main" id="{21C92C53-5E14-4601-83A5-2A6074E7864F}"/>
                  </a:ext>
                </a:extLst>
              </p:cNvPr>
              <p:cNvPicPr/>
              <p:nvPr/>
            </p:nvPicPr>
            <p:blipFill>
              <a:blip r:embed="rId7" cstate="print"/>
              <a:stretch>
                <a:fillRect/>
              </a:stretch>
            </p:blipFill>
            <p:spPr>
              <a:xfrm>
                <a:off x="3790150" y="3869506"/>
                <a:ext cx="138341" cy="194109"/>
              </a:xfrm>
              <a:prstGeom prst="rect">
                <a:avLst/>
              </a:prstGeom>
            </p:spPr>
          </p:pic>
        </p:grpSp>
        <p:grpSp>
          <p:nvGrpSpPr>
            <p:cNvPr id="63" name="object 11">
              <a:extLst>
                <a:ext uri="{FF2B5EF4-FFF2-40B4-BE49-F238E27FC236}">
                  <a16:creationId xmlns:a16="http://schemas.microsoft.com/office/drawing/2014/main" id="{2D0FE2D5-318D-48BB-8504-9CBB3B282569}"/>
                </a:ext>
              </a:extLst>
            </p:cNvPr>
            <p:cNvGrpSpPr/>
            <p:nvPr userDrawn="1"/>
          </p:nvGrpSpPr>
          <p:grpSpPr>
            <a:xfrm>
              <a:off x="4026616" y="3819088"/>
              <a:ext cx="448945" cy="191135"/>
              <a:chOff x="4026616" y="3819088"/>
              <a:chExt cx="448945" cy="191135"/>
            </a:xfrm>
          </p:grpSpPr>
          <p:pic>
            <p:nvPicPr>
              <p:cNvPr id="64" name="object 12">
                <a:extLst>
                  <a:ext uri="{FF2B5EF4-FFF2-40B4-BE49-F238E27FC236}">
                    <a16:creationId xmlns:a16="http://schemas.microsoft.com/office/drawing/2014/main" id="{65925EDC-9F79-4D8F-9B91-75C957CC1965}"/>
                  </a:ext>
                </a:extLst>
              </p:cNvPr>
              <p:cNvPicPr/>
              <p:nvPr/>
            </p:nvPicPr>
            <p:blipFill>
              <a:blip r:embed="rId8" cstate="print"/>
              <a:stretch>
                <a:fillRect/>
              </a:stretch>
            </p:blipFill>
            <p:spPr>
              <a:xfrm>
                <a:off x="4026616" y="3819088"/>
                <a:ext cx="182319" cy="190915"/>
              </a:xfrm>
              <a:prstGeom prst="rect">
                <a:avLst/>
              </a:prstGeom>
            </p:spPr>
          </p:pic>
          <p:pic>
            <p:nvPicPr>
              <p:cNvPr id="65" name="object 13">
                <a:extLst>
                  <a:ext uri="{FF2B5EF4-FFF2-40B4-BE49-F238E27FC236}">
                    <a16:creationId xmlns:a16="http://schemas.microsoft.com/office/drawing/2014/main" id="{70ED54FD-D5E4-4262-A353-DEB793874381}"/>
                  </a:ext>
                </a:extLst>
              </p:cNvPr>
              <p:cNvPicPr/>
              <p:nvPr/>
            </p:nvPicPr>
            <p:blipFill>
              <a:blip r:embed="rId9" cstate="print"/>
              <a:stretch>
                <a:fillRect/>
              </a:stretch>
            </p:blipFill>
            <p:spPr>
              <a:xfrm>
                <a:off x="4238854" y="3871118"/>
                <a:ext cx="125200" cy="138885"/>
              </a:xfrm>
              <a:prstGeom prst="rect">
                <a:avLst/>
              </a:prstGeom>
            </p:spPr>
          </p:pic>
          <p:pic>
            <p:nvPicPr>
              <p:cNvPr id="66" name="object 14">
                <a:extLst>
                  <a:ext uri="{FF2B5EF4-FFF2-40B4-BE49-F238E27FC236}">
                    <a16:creationId xmlns:a16="http://schemas.microsoft.com/office/drawing/2014/main" id="{C4FE3CCA-05DD-4D36-ACB1-92DC8433FC0A}"/>
                  </a:ext>
                </a:extLst>
              </p:cNvPr>
              <p:cNvPicPr/>
              <p:nvPr/>
            </p:nvPicPr>
            <p:blipFill>
              <a:blip r:embed="rId10" cstate="print"/>
              <a:stretch>
                <a:fillRect/>
              </a:stretch>
            </p:blipFill>
            <p:spPr>
              <a:xfrm>
                <a:off x="4399206" y="3871118"/>
                <a:ext cx="75861" cy="137273"/>
              </a:xfrm>
              <a:prstGeom prst="rect">
                <a:avLst/>
              </a:prstGeom>
            </p:spPr>
          </p:pic>
        </p:grpSp>
        <p:grpSp>
          <p:nvGrpSpPr>
            <p:cNvPr id="67" name="object 15">
              <a:extLst>
                <a:ext uri="{FF2B5EF4-FFF2-40B4-BE49-F238E27FC236}">
                  <a16:creationId xmlns:a16="http://schemas.microsoft.com/office/drawing/2014/main" id="{79E8602A-8B2C-4EED-8BEB-C167679BF704}"/>
                </a:ext>
              </a:extLst>
            </p:cNvPr>
            <p:cNvGrpSpPr/>
            <p:nvPr userDrawn="1"/>
          </p:nvGrpSpPr>
          <p:grpSpPr>
            <a:xfrm>
              <a:off x="4570512" y="3820697"/>
              <a:ext cx="774700" cy="189865"/>
              <a:chOff x="4570512" y="3820697"/>
              <a:chExt cx="774700" cy="189865"/>
            </a:xfrm>
          </p:grpSpPr>
          <p:pic>
            <p:nvPicPr>
              <p:cNvPr id="68" name="object 16">
                <a:extLst>
                  <a:ext uri="{FF2B5EF4-FFF2-40B4-BE49-F238E27FC236}">
                    <a16:creationId xmlns:a16="http://schemas.microsoft.com/office/drawing/2014/main" id="{C5094411-B9DA-4815-96E4-827FA371C0F8}"/>
                  </a:ext>
                </a:extLst>
              </p:cNvPr>
              <p:cNvPicPr/>
              <p:nvPr/>
            </p:nvPicPr>
            <p:blipFill>
              <a:blip r:embed="rId11" cstate="print"/>
              <a:stretch>
                <a:fillRect/>
              </a:stretch>
            </p:blipFill>
            <p:spPr>
              <a:xfrm>
                <a:off x="4570512" y="3820697"/>
                <a:ext cx="260521" cy="189307"/>
              </a:xfrm>
              <a:prstGeom prst="rect">
                <a:avLst/>
              </a:prstGeom>
            </p:spPr>
          </p:pic>
          <p:pic>
            <p:nvPicPr>
              <p:cNvPr id="69" name="object 17">
                <a:extLst>
                  <a:ext uri="{FF2B5EF4-FFF2-40B4-BE49-F238E27FC236}">
                    <a16:creationId xmlns:a16="http://schemas.microsoft.com/office/drawing/2014/main" id="{49F22236-9C66-4161-B3FE-4CFA9BFDEDCA}"/>
                  </a:ext>
                </a:extLst>
              </p:cNvPr>
              <p:cNvPicPr/>
              <p:nvPr/>
            </p:nvPicPr>
            <p:blipFill>
              <a:blip r:embed="rId12" cstate="print"/>
              <a:stretch>
                <a:fillRect/>
              </a:stretch>
            </p:blipFill>
            <p:spPr>
              <a:xfrm>
                <a:off x="4850976" y="3832766"/>
                <a:ext cx="232973" cy="177238"/>
              </a:xfrm>
              <a:prstGeom prst="rect">
                <a:avLst/>
              </a:prstGeom>
            </p:spPr>
          </p:pic>
          <p:pic>
            <p:nvPicPr>
              <p:cNvPr id="70" name="object 18">
                <a:extLst>
                  <a:ext uri="{FF2B5EF4-FFF2-40B4-BE49-F238E27FC236}">
                    <a16:creationId xmlns:a16="http://schemas.microsoft.com/office/drawing/2014/main" id="{4D0360FB-8920-4979-AB9E-6393E72F87D3}"/>
                  </a:ext>
                </a:extLst>
              </p:cNvPr>
              <p:cNvPicPr/>
              <p:nvPr/>
            </p:nvPicPr>
            <p:blipFill>
              <a:blip r:embed="rId13" cstate="print"/>
              <a:stretch>
                <a:fillRect/>
              </a:stretch>
            </p:blipFill>
            <p:spPr>
              <a:xfrm>
                <a:off x="5119116" y="3869503"/>
                <a:ext cx="225970" cy="140498"/>
              </a:xfrm>
              <a:prstGeom prst="rect">
                <a:avLst/>
              </a:prstGeom>
            </p:spPr>
          </p:pic>
        </p:grpSp>
        <p:sp>
          <p:nvSpPr>
            <p:cNvPr id="71" name="object 19">
              <a:extLst>
                <a:ext uri="{FF2B5EF4-FFF2-40B4-BE49-F238E27FC236}">
                  <a16:creationId xmlns:a16="http://schemas.microsoft.com/office/drawing/2014/main" id="{F70CD484-8AF8-419A-A327-329D31ABB670}"/>
                </a:ext>
              </a:extLst>
            </p:cNvPr>
            <p:cNvSpPr/>
            <p:nvPr userDrawn="1"/>
          </p:nvSpPr>
          <p:spPr>
            <a:xfrm>
              <a:off x="2913989" y="4179360"/>
              <a:ext cx="950594" cy="455295"/>
            </a:xfrm>
            <a:custGeom>
              <a:avLst/>
              <a:gdLst/>
              <a:ahLst/>
              <a:cxnLst/>
              <a:rect l="l" t="t" r="r" b="b"/>
              <a:pathLst>
                <a:path w="950595" h="455295">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5">
                  <a:moveTo>
                    <a:pt x="950061" y="274751"/>
                  </a:moveTo>
                  <a:lnTo>
                    <a:pt x="944359" y="230200"/>
                  </a:lnTo>
                  <a:lnTo>
                    <a:pt x="928522" y="191770"/>
                  </a:lnTo>
                  <a:lnTo>
                    <a:pt x="915860" y="173723"/>
                  </a:lnTo>
                  <a:lnTo>
                    <a:pt x="903744" y="160388"/>
                  </a:lnTo>
                  <a:lnTo>
                    <a:pt x="888466" y="147726"/>
                  </a:lnTo>
                  <a:lnTo>
                    <a:pt x="879297" y="142049"/>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49"/>
                  </a:lnTo>
                  <a:lnTo>
                    <a:pt x="832065" y="122580"/>
                  </a:lnTo>
                  <a:lnTo>
                    <a:pt x="787273" y="117741"/>
                  </a:lnTo>
                  <a:lnTo>
                    <a:pt x="764451" y="119062"/>
                  </a:lnTo>
                  <a:lnTo>
                    <a:pt x="722782" y="129527"/>
                  </a:lnTo>
                  <a:lnTo>
                    <a:pt x="686777" y="150228"/>
                  </a:lnTo>
                  <a:lnTo>
                    <a:pt x="658456" y="179806"/>
                  </a:lnTo>
                  <a:lnTo>
                    <a:pt x="638454" y="217779"/>
                  </a:lnTo>
                  <a:lnTo>
                    <a:pt x="628319" y="262343"/>
                  </a:lnTo>
                  <a:lnTo>
                    <a:pt x="627049" y="286981"/>
                  </a:lnTo>
                  <a:lnTo>
                    <a:pt x="628357" y="311315"/>
                  </a:lnTo>
                  <a:lnTo>
                    <a:pt x="638810" y="355396"/>
                  </a:lnTo>
                  <a:lnTo>
                    <a:pt x="659498" y="393052"/>
                  </a:lnTo>
                  <a:lnTo>
                    <a:pt x="689102" y="422490"/>
                  </a:lnTo>
                  <a:lnTo>
                    <a:pt x="727125" y="443166"/>
                  </a:lnTo>
                  <a:lnTo>
                    <a:pt x="772007" y="453605"/>
                  </a:lnTo>
                  <a:lnTo>
                    <a:pt x="796925" y="454914"/>
                  </a:lnTo>
                  <a:lnTo>
                    <a:pt x="825296" y="452907"/>
                  </a:lnTo>
                  <a:lnTo>
                    <a:pt x="874687" y="436829"/>
                  </a:lnTo>
                  <a:lnTo>
                    <a:pt x="913574" y="405536"/>
                  </a:lnTo>
                  <a:lnTo>
                    <a:pt x="937856" y="364375"/>
                  </a:lnTo>
                  <a:lnTo>
                    <a:pt x="944270" y="340410"/>
                  </a:lnTo>
                  <a:lnTo>
                    <a:pt x="874776" y="340410"/>
                  </a:lnTo>
                  <a:lnTo>
                    <a:pt x="870305" y="353453"/>
                  </a:lnTo>
                  <a:lnTo>
                    <a:pt x="863993" y="364934"/>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807"/>
                  </a:lnTo>
                  <a:lnTo>
                    <a:pt x="949947" y="281241"/>
                  </a:lnTo>
                  <a:lnTo>
                    <a:pt x="950061" y="274751"/>
                  </a:lnTo>
                  <a:close/>
                </a:path>
              </a:pathLst>
            </a:custGeom>
            <a:solidFill>
              <a:srgbClr val="191919"/>
            </a:solidFill>
          </p:spPr>
          <p:txBody>
            <a:bodyPr wrap="square" lIns="0" tIns="0" rIns="0" bIns="0" rtlCol="0"/>
            <a:lstStyle/>
            <a:p>
              <a:endParaRPr/>
            </a:p>
          </p:txBody>
        </p:sp>
        <p:sp>
          <p:nvSpPr>
            <p:cNvPr id="72" name="object 20">
              <a:extLst>
                <a:ext uri="{FF2B5EF4-FFF2-40B4-BE49-F238E27FC236}">
                  <a16:creationId xmlns:a16="http://schemas.microsoft.com/office/drawing/2014/main" id="{AFB751FB-3414-45FD-AE5B-C09F5358D367}"/>
                </a:ext>
              </a:extLst>
            </p:cNvPr>
            <p:cNvSpPr/>
            <p:nvPr userDrawn="1"/>
          </p:nvSpPr>
          <p:spPr>
            <a:xfrm>
              <a:off x="3928602" y="4180008"/>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73" name="object 21">
              <a:extLst>
                <a:ext uri="{FF2B5EF4-FFF2-40B4-BE49-F238E27FC236}">
                  <a16:creationId xmlns:a16="http://schemas.microsoft.com/office/drawing/2014/main" id="{532211E4-0F91-424D-B595-2E2C962D0DBB}"/>
                </a:ext>
              </a:extLst>
            </p:cNvPr>
            <p:cNvSpPr/>
            <p:nvPr userDrawn="1"/>
          </p:nvSpPr>
          <p:spPr>
            <a:xfrm>
              <a:off x="4076525" y="4180008"/>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74" name="object 22">
              <a:extLst>
                <a:ext uri="{FF2B5EF4-FFF2-40B4-BE49-F238E27FC236}">
                  <a16:creationId xmlns:a16="http://schemas.microsoft.com/office/drawing/2014/main" id="{CED502BB-C200-415D-895B-6FBF77B6CB4C}"/>
                </a:ext>
              </a:extLst>
            </p:cNvPr>
            <p:cNvSpPr/>
            <p:nvPr userDrawn="1"/>
          </p:nvSpPr>
          <p:spPr>
            <a:xfrm>
              <a:off x="4224451" y="4180006"/>
              <a:ext cx="332105" cy="454659"/>
            </a:xfrm>
            <a:custGeom>
              <a:avLst/>
              <a:gdLst/>
              <a:ahLst/>
              <a:cxnLst/>
              <a:rect l="l" t="t" r="r" b="b"/>
              <a:pathLst>
                <a:path w="332104" h="454660">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60">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60">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60">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75" name="object 23">
              <a:extLst>
                <a:ext uri="{FF2B5EF4-FFF2-40B4-BE49-F238E27FC236}">
                  <a16:creationId xmlns:a16="http://schemas.microsoft.com/office/drawing/2014/main" id="{EE1B1FA7-22DF-41EA-888B-90DA198DF0C6}"/>
                </a:ext>
              </a:extLst>
            </p:cNvPr>
            <p:cNvSpPr/>
            <p:nvPr userDrawn="1"/>
          </p:nvSpPr>
          <p:spPr>
            <a:xfrm>
              <a:off x="4605383" y="4297100"/>
              <a:ext cx="323215" cy="337185"/>
            </a:xfrm>
            <a:custGeom>
              <a:avLst/>
              <a:gdLst/>
              <a:ahLst/>
              <a:cxnLst/>
              <a:rect l="l" t="t" r="r" b="b"/>
              <a:pathLst>
                <a:path w="323214" h="337185">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5">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5">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76" name="object 24">
              <a:extLst>
                <a:ext uri="{FF2B5EF4-FFF2-40B4-BE49-F238E27FC236}">
                  <a16:creationId xmlns:a16="http://schemas.microsoft.com/office/drawing/2014/main" id="{26D7EF24-740B-4339-9107-EE982BC0872F}"/>
                </a:ext>
              </a:extLst>
            </p:cNvPr>
            <p:cNvSpPr/>
            <p:nvPr userDrawn="1"/>
          </p:nvSpPr>
          <p:spPr>
            <a:xfrm>
              <a:off x="4983733" y="4169044"/>
              <a:ext cx="85090" cy="461645"/>
            </a:xfrm>
            <a:custGeom>
              <a:avLst/>
              <a:gdLst/>
              <a:ahLst/>
              <a:cxnLst/>
              <a:rect l="l" t="t" r="r" b="b"/>
              <a:pathLst>
                <a:path w="85089" h="461645">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5">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77" name="object 25">
              <a:extLst>
                <a:ext uri="{FF2B5EF4-FFF2-40B4-BE49-F238E27FC236}">
                  <a16:creationId xmlns:a16="http://schemas.microsoft.com/office/drawing/2014/main" id="{DB47CA12-DFF7-4813-B0A3-3797D3E22BD5}"/>
                </a:ext>
              </a:extLst>
            </p:cNvPr>
            <p:cNvSpPr/>
            <p:nvPr userDrawn="1"/>
          </p:nvSpPr>
          <p:spPr>
            <a:xfrm>
              <a:off x="5140215" y="4297105"/>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78" name="object 26">
              <a:extLst>
                <a:ext uri="{FF2B5EF4-FFF2-40B4-BE49-F238E27FC236}">
                  <a16:creationId xmlns:a16="http://schemas.microsoft.com/office/drawing/2014/main" id="{69CE74E8-C559-4E86-9639-50AA797956B6}"/>
                </a:ext>
              </a:extLst>
            </p:cNvPr>
            <p:cNvSpPr/>
            <p:nvPr userDrawn="1"/>
          </p:nvSpPr>
          <p:spPr>
            <a:xfrm>
              <a:off x="5505956" y="429709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79" name="object 27">
              <a:extLst>
                <a:ext uri="{FF2B5EF4-FFF2-40B4-BE49-F238E27FC236}">
                  <a16:creationId xmlns:a16="http://schemas.microsoft.com/office/drawing/2014/main" id="{EA49058B-3358-4E2E-9486-A7CA4D43F019}"/>
                </a:ext>
              </a:extLst>
            </p:cNvPr>
            <p:cNvGrpSpPr/>
            <p:nvPr userDrawn="1"/>
          </p:nvGrpSpPr>
          <p:grpSpPr>
            <a:xfrm>
              <a:off x="942380" y="3455389"/>
              <a:ext cx="1540510" cy="1540510"/>
              <a:chOff x="942380" y="3455389"/>
              <a:chExt cx="1540510" cy="1540510"/>
            </a:xfrm>
          </p:grpSpPr>
          <p:sp>
            <p:nvSpPr>
              <p:cNvPr id="80" name="object 28">
                <a:extLst>
                  <a:ext uri="{FF2B5EF4-FFF2-40B4-BE49-F238E27FC236}">
                    <a16:creationId xmlns:a16="http://schemas.microsoft.com/office/drawing/2014/main" id="{715CB905-6642-49ED-8F1F-B36572D3D110}"/>
                  </a:ext>
                </a:extLst>
              </p:cNvPr>
              <p:cNvSpPr/>
              <p:nvPr/>
            </p:nvSpPr>
            <p:spPr>
              <a:xfrm>
                <a:off x="1560021" y="3455389"/>
                <a:ext cx="305435" cy="605155"/>
              </a:xfrm>
              <a:custGeom>
                <a:avLst/>
                <a:gdLst/>
                <a:ahLst/>
                <a:cxnLst/>
                <a:rect l="l" t="t" r="r" b="b"/>
                <a:pathLst>
                  <a:path w="305435" h="605154">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81" name="object 29">
                <a:extLst>
                  <a:ext uri="{FF2B5EF4-FFF2-40B4-BE49-F238E27FC236}">
                    <a16:creationId xmlns:a16="http://schemas.microsoft.com/office/drawing/2014/main" id="{6B1218B2-F165-4753-A68B-BF16201C76A9}"/>
                  </a:ext>
                </a:extLst>
              </p:cNvPr>
              <p:cNvSpPr/>
              <p:nvPr/>
            </p:nvSpPr>
            <p:spPr>
              <a:xfrm>
                <a:off x="1560016" y="4390755"/>
                <a:ext cx="305435" cy="605155"/>
              </a:xfrm>
              <a:custGeom>
                <a:avLst/>
                <a:gdLst/>
                <a:ahLst/>
                <a:cxnLst/>
                <a:rect l="l" t="t" r="r" b="b"/>
                <a:pathLst>
                  <a:path w="305435" h="605154">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82" name="object 30">
                <a:extLst>
                  <a:ext uri="{FF2B5EF4-FFF2-40B4-BE49-F238E27FC236}">
                    <a16:creationId xmlns:a16="http://schemas.microsoft.com/office/drawing/2014/main" id="{0E813456-03EB-4238-8FA7-32DDF801B6AC}"/>
                  </a:ext>
                </a:extLst>
              </p:cNvPr>
              <p:cNvSpPr/>
              <p:nvPr/>
            </p:nvSpPr>
            <p:spPr>
              <a:xfrm>
                <a:off x="1877752" y="4073018"/>
                <a:ext cx="605155" cy="305435"/>
              </a:xfrm>
              <a:custGeom>
                <a:avLst/>
                <a:gdLst/>
                <a:ahLst/>
                <a:cxnLst/>
                <a:rect l="l" t="t" r="r" b="b"/>
                <a:pathLst>
                  <a:path w="605155" h="305435">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83" name="object 31">
                <a:extLst>
                  <a:ext uri="{FF2B5EF4-FFF2-40B4-BE49-F238E27FC236}">
                    <a16:creationId xmlns:a16="http://schemas.microsoft.com/office/drawing/2014/main" id="{C1FCDA39-97D1-40D2-9AF0-A60F8E41E2E9}"/>
                  </a:ext>
                </a:extLst>
              </p:cNvPr>
              <p:cNvSpPr/>
              <p:nvPr/>
            </p:nvSpPr>
            <p:spPr>
              <a:xfrm>
                <a:off x="942380" y="4073016"/>
                <a:ext cx="605155" cy="305435"/>
              </a:xfrm>
              <a:custGeom>
                <a:avLst/>
                <a:gdLst/>
                <a:ahLst/>
                <a:cxnLst/>
                <a:rect l="l" t="t" r="r" b="b"/>
                <a:pathLst>
                  <a:path w="605155" h="305435">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84" name="object 32">
                <a:extLst>
                  <a:ext uri="{FF2B5EF4-FFF2-40B4-BE49-F238E27FC236}">
                    <a16:creationId xmlns:a16="http://schemas.microsoft.com/office/drawing/2014/main" id="{FF7022EC-7580-4112-8AA6-3C23BAB53E80}"/>
                  </a:ext>
                </a:extLst>
              </p:cNvPr>
              <p:cNvSpPr/>
              <p:nvPr/>
            </p:nvSpPr>
            <p:spPr>
              <a:xfrm>
                <a:off x="1162393" y="3675410"/>
                <a:ext cx="438784" cy="438784"/>
              </a:xfrm>
              <a:custGeom>
                <a:avLst/>
                <a:gdLst/>
                <a:ahLst/>
                <a:cxnLst/>
                <a:rect l="l" t="t" r="r" b="b"/>
                <a:pathLst>
                  <a:path w="438784" h="438785">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85" name="object 33">
                <a:extLst>
                  <a:ext uri="{FF2B5EF4-FFF2-40B4-BE49-F238E27FC236}">
                    <a16:creationId xmlns:a16="http://schemas.microsoft.com/office/drawing/2014/main" id="{0028B4E8-EF9C-46A6-A0F6-38FA5792869F}"/>
                  </a:ext>
                </a:extLst>
              </p:cNvPr>
              <p:cNvSpPr/>
              <p:nvPr/>
            </p:nvSpPr>
            <p:spPr>
              <a:xfrm>
                <a:off x="1824193" y="433718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86" name="object 34">
                <a:extLst>
                  <a:ext uri="{FF2B5EF4-FFF2-40B4-BE49-F238E27FC236}">
                    <a16:creationId xmlns:a16="http://schemas.microsoft.com/office/drawing/2014/main" id="{FCB8D100-CDC9-4BE9-8A8E-17335F3BEC05}"/>
                  </a:ext>
                </a:extLst>
              </p:cNvPr>
              <p:cNvSpPr/>
              <p:nvPr/>
            </p:nvSpPr>
            <p:spPr>
              <a:xfrm>
                <a:off x="1824178" y="3675392"/>
                <a:ext cx="438784" cy="438784"/>
              </a:xfrm>
              <a:custGeom>
                <a:avLst/>
                <a:gdLst/>
                <a:ahLst/>
                <a:cxnLst/>
                <a:rect l="l" t="t" r="r" b="b"/>
                <a:pathLst>
                  <a:path w="438785" h="438785">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87" name="object 35">
                <a:extLst>
                  <a:ext uri="{FF2B5EF4-FFF2-40B4-BE49-F238E27FC236}">
                    <a16:creationId xmlns:a16="http://schemas.microsoft.com/office/drawing/2014/main" id="{76FB2951-7F4E-4A29-B316-4C851A5E8F94}"/>
                  </a:ext>
                </a:extLst>
              </p:cNvPr>
              <p:cNvSpPr/>
              <p:nvPr/>
            </p:nvSpPr>
            <p:spPr>
              <a:xfrm>
                <a:off x="1162398" y="4337196"/>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90" name="Title 1">
            <a:extLst>
              <a:ext uri="{FF2B5EF4-FFF2-40B4-BE49-F238E27FC236}">
                <a16:creationId xmlns:a16="http://schemas.microsoft.com/office/drawing/2014/main" id="{53F7AD36-118F-446D-9303-D2DE967B98C0}"/>
              </a:ext>
            </a:extLst>
          </p:cNvPr>
          <p:cNvSpPr>
            <a:spLocks noGrp="1"/>
          </p:cNvSpPr>
          <p:nvPr>
            <p:ph type="ctrTitle"/>
          </p:nvPr>
        </p:nvSpPr>
        <p:spPr>
          <a:xfrm>
            <a:off x="997728" y="2872130"/>
            <a:ext cx="5873194" cy="954253"/>
          </a:xfrm>
        </p:spPr>
        <p:txBody>
          <a:bodyPr anchor="t">
            <a:normAutofit/>
          </a:bodyPr>
          <a:lstStyle>
            <a:lvl1pPr algn="l">
              <a:defRPr sz="5400"/>
            </a:lvl1pPr>
          </a:lstStyle>
          <a:p>
            <a:r>
              <a:rPr lang="en-US" dirty="0"/>
              <a:t>Click to edit Master title style</a:t>
            </a:r>
            <a:endParaRPr lang="en-GB" dirty="0"/>
          </a:p>
        </p:txBody>
      </p:sp>
      <p:sp>
        <p:nvSpPr>
          <p:cNvPr id="91" name="Subtitle 2">
            <a:extLst>
              <a:ext uri="{FF2B5EF4-FFF2-40B4-BE49-F238E27FC236}">
                <a16:creationId xmlns:a16="http://schemas.microsoft.com/office/drawing/2014/main" id="{9729102D-2206-43A0-BF41-84FA2339FD8D}"/>
              </a:ext>
            </a:extLst>
          </p:cNvPr>
          <p:cNvSpPr>
            <a:spLocks noGrp="1"/>
          </p:cNvSpPr>
          <p:nvPr>
            <p:ph type="subTitle" idx="1"/>
          </p:nvPr>
        </p:nvSpPr>
        <p:spPr>
          <a:xfrm>
            <a:off x="997728" y="4005246"/>
            <a:ext cx="5118990" cy="70062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93" name="bg object 24">
            <a:extLst>
              <a:ext uri="{FF2B5EF4-FFF2-40B4-BE49-F238E27FC236}">
                <a16:creationId xmlns:a16="http://schemas.microsoft.com/office/drawing/2014/main" id="{DD830A08-5DA2-43C2-BE2C-1B6F77FC5B63}"/>
              </a:ext>
            </a:extLst>
          </p:cNvPr>
          <p:cNvPicPr/>
          <p:nvPr userDrawn="1"/>
        </p:nvPicPr>
        <p:blipFill>
          <a:blip r:embed="rId14" cstate="print"/>
          <a:stretch>
            <a:fillRect/>
          </a:stretch>
        </p:blipFill>
        <p:spPr>
          <a:xfrm>
            <a:off x="8854987" y="329067"/>
            <a:ext cx="3006807" cy="758116"/>
          </a:xfrm>
          <a:prstGeom prst="rect">
            <a:avLst/>
          </a:prstGeom>
        </p:spPr>
      </p:pic>
      <p:sp>
        <p:nvSpPr>
          <p:cNvPr id="3" name="Date Placeholder 2">
            <a:extLst>
              <a:ext uri="{FF2B5EF4-FFF2-40B4-BE49-F238E27FC236}">
                <a16:creationId xmlns:a16="http://schemas.microsoft.com/office/drawing/2014/main" id="{64D52A79-D471-41DD-B0D0-E007186E3626}"/>
              </a:ext>
            </a:extLst>
          </p:cNvPr>
          <p:cNvSpPr>
            <a:spLocks noGrp="1"/>
          </p:cNvSpPr>
          <p:nvPr>
            <p:ph type="dt" sz="half" idx="10"/>
          </p:nvPr>
        </p:nvSpPr>
        <p:spPr/>
        <p:txBody>
          <a:bodyPr/>
          <a:lstStyle/>
          <a:p>
            <a:fld id="{C7460A76-B2D8-4D44-8B5F-ED2CE55E3CC6}" type="datetime1">
              <a:rPr lang="en-GB" smtClean="0"/>
              <a:t>15/12/2023</a:t>
            </a:fld>
            <a:endParaRPr lang="en-GB"/>
          </a:p>
        </p:txBody>
      </p:sp>
      <p:sp>
        <p:nvSpPr>
          <p:cNvPr id="4" name="Footer Placeholder 3">
            <a:extLst>
              <a:ext uri="{FF2B5EF4-FFF2-40B4-BE49-F238E27FC236}">
                <a16:creationId xmlns:a16="http://schemas.microsoft.com/office/drawing/2014/main" id="{F65CB42B-E0B3-46B1-9E2F-47C82B1FFCD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9790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6" name="bg object 16"/>
          <p:cNvSpPr/>
          <p:nvPr/>
        </p:nvSpPr>
        <p:spPr>
          <a:xfrm>
            <a:off x="9890083" y="1504844"/>
            <a:ext cx="1704030" cy="3375861"/>
          </a:xfrm>
          <a:custGeom>
            <a:avLst/>
            <a:gdLst/>
            <a:ahLst/>
            <a:cxnLst/>
            <a:rect l="l" t="t" r="r" b="b"/>
            <a:pathLst>
              <a:path w="2809875" h="5567045">
                <a:moveTo>
                  <a:pt x="1404582" y="0"/>
                </a:moveTo>
                <a:lnTo>
                  <a:pt x="1364350" y="4490"/>
                </a:lnTo>
                <a:lnTo>
                  <a:pt x="1325788" y="17961"/>
                </a:lnTo>
                <a:lnTo>
                  <a:pt x="1290563" y="40411"/>
                </a:lnTo>
                <a:lnTo>
                  <a:pt x="1260344" y="71842"/>
                </a:lnTo>
                <a:lnTo>
                  <a:pt x="1233784" y="107153"/>
                </a:lnTo>
                <a:lnTo>
                  <a:pt x="1207082" y="143023"/>
                </a:lnTo>
                <a:lnTo>
                  <a:pt x="1180249" y="179438"/>
                </a:lnTo>
                <a:lnTo>
                  <a:pt x="1153297" y="216383"/>
                </a:lnTo>
                <a:lnTo>
                  <a:pt x="1126236" y="253842"/>
                </a:lnTo>
                <a:lnTo>
                  <a:pt x="1099077" y="291802"/>
                </a:lnTo>
                <a:lnTo>
                  <a:pt x="1044512" y="369160"/>
                </a:lnTo>
                <a:lnTo>
                  <a:pt x="989690" y="448339"/>
                </a:lnTo>
                <a:lnTo>
                  <a:pt x="934699" y="529219"/>
                </a:lnTo>
                <a:lnTo>
                  <a:pt x="879628" y="611681"/>
                </a:lnTo>
                <a:lnTo>
                  <a:pt x="824566" y="695606"/>
                </a:lnTo>
                <a:lnTo>
                  <a:pt x="769600" y="780875"/>
                </a:lnTo>
                <a:lnTo>
                  <a:pt x="714821" y="867368"/>
                </a:lnTo>
                <a:lnTo>
                  <a:pt x="660315" y="954967"/>
                </a:lnTo>
                <a:lnTo>
                  <a:pt x="606172" y="1043551"/>
                </a:lnTo>
                <a:lnTo>
                  <a:pt x="579265" y="1088176"/>
                </a:lnTo>
                <a:lnTo>
                  <a:pt x="552481" y="1133003"/>
                </a:lnTo>
                <a:lnTo>
                  <a:pt x="525832" y="1178017"/>
                </a:lnTo>
                <a:lnTo>
                  <a:pt x="499329" y="1223203"/>
                </a:lnTo>
                <a:lnTo>
                  <a:pt x="472983" y="1268546"/>
                </a:lnTo>
                <a:lnTo>
                  <a:pt x="446806" y="1314031"/>
                </a:lnTo>
                <a:lnTo>
                  <a:pt x="420807" y="1359644"/>
                </a:lnTo>
                <a:lnTo>
                  <a:pt x="394999" y="1405369"/>
                </a:lnTo>
                <a:lnTo>
                  <a:pt x="369392" y="1451192"/>
                </a:lnTo>
                <a:lnTo>
                  <a:pt x="343998" y="1497097"/>
                </a:lnTo>
                <a:lnTo>
                  <a:pt x="318828" y="1543070"/>
                </a:lnTo>
                <a:lnTo>
                  <a:pt x="293891" y="1589096"/>
                </a:lnTo>
                <a:lnTo>
                  <a:pt x="269201" y="1635160"/>
                </a:lnTo>
                <a:lnTo>
                  <a:pt x="244767" y="1681247"/>
                </a:lnTo>
                <a:lnTo>
                  <a:pt x="220601" y="1727342"/>
                </a:lnTo>
                <a:lnTo>
                  <a:pt x="196714" y="1773430"/>
                </a:lnTo>
                <a:lnTo>
                  <a:pt x="173117" y="1819497"/>
                </a:lnTo>
                <a:lnTo>
                  <a:pt x="149821" y="1865528"/>
                </a:lnTo>
                <a:lnTo>
                  <a:pt x="126837" y="1911506"/>
                </a:lnTo>
                <a:lnTo>
                  <a:pt x="104176" y="1957419"/>
                </a:lnTo>
                <a:lnTo>
                  <a:pt x="81849" y="2003250"/>
                </a:lnTo>
                <a:lnTo>
                  <a:pt x="59867" y="2048986"/>
                </a:lnTo>
                <a:lnTo>
                  <a:pt x="39214" y="2097433"/>
                </a:lnTo>
                <a:lnTo>
                  <a:pt x="22875" y="2147087"/>
                </a:lnTo>
                <a:lnTo>
                  <a:pt x="10876" y="2197681"/>
                </a:lnTo>
                <a:lnTo>
                  <a:pt x="3243" y="2248945"/>
                </a:lnTo>
                <a:lnTo>
                  <a:pt x="0" y="2300613"/>
                </a:lnTo>
                <a:lnTo>
                  <a:pt x="1172" y="2352416"/>
                </a:lnTo>
                <a:lnTo>
                  <a:pt x="6786" y="2404086"/>
                </a:lnTo>
                <a:lnTo>
                  <a:pt x="16867" y="2455356"/>
                </a:lnTo>
                <a:lnTo>
                  <a:pt x="31439" y="2505956"/>
                </a:lnTo>
                <a:lnTo>
                  <a:pt x="62397" y="2597617"/>
                </a:lnTo>
                <a:lnTo>
                  <a:pt x="94224" y="2690499"/>
                </a:lnTo>
                <a:lnTo>
                  <a:pt x="143511" y="2831876"/>
                </a:lnTo>
                <a:lnTo>
                  <a:pt x="194539" y="2975392"/>
                </a:lnTo>
                <a:lnTo>
                  <a:pt x="247179" y="3120680"/>
                </a:lnTo>
                <a:lnTo>
                  <a:pt x="301299" y="3267373"/>
                </a:lnTo>
                <a:lnTo>
                  <a:pt x="356772" y="3415107"/>
                </a:lnTo>
                <a:lnTo>
                  <a:pt x="413467" y="3563514"/>
                </a:lnTo>
                <a:lnTo>
                  <a:pt x="471255" y="3712229"/>
                </a:lnTo>
                <a:lnTo>
                  <a:pt x="530006" y="3860885"/>
                </a:lnTo>
                <a:lnTo>
                  <a:pt x="589592" y="4009116"/>
                </a:lnTo>
                <a:lnTo>
                  <a:pt x="629714" y="4107519"/>
                </a:lnTo>
                <a:lnTo>
                  <a:pt x="670112" y="4205463"/>
                </a:lnTo>
                <a:lnTo>
                  <a:pt x="710745" y="4302838"/>
                </a:lnTo>
                <a:lnTo>
                  <a:pt x="751576" y="4399536"/>
                </a:lnTo>
                <a:lnTo>
                  <a:pt x="792567" y="4495448"/>
                </a:lnTo>
                <a:lnTo>
                  <a:pt x="833679" y="4590467"/>
                </a:lnTo>
                <a:lnTo>
                  <a:pt x="874874" y="4684482"/>
                </a:lnTo>
                <a:lnTo>
                  <a:pt x="916113" y="4777387"/>
                </a:lnTo>
                <a:lnTo>
                  <a:pt x="957358" y="4869072"/>
                </a:lnTo>
                <a:lnTo>
                  <a:pt x="998570" y="4959429"/>
                </a:lnTo>
                <a:lnTo>
                  <a:pt x="1039712" y="5048349"/>
                </a:lnTo>
                <a:lnTo>
                  <a:pt x="1080745" y="5135724"/>
                </a:lnTo>
                <a:lnTo>
                  <a:pt x="1121629" y="5221446"/>
                </a:lnTo>
                <a:lnTo>
                  <a:pt x="1162328" y="5305405"/>
                </a:lnTo>
                <a:lnTo>
                  <a:pt x="1202803" y="5387494"/>
                </a:lnTo>
                <a:lnTo>
                  <a:pt x="1243015" y="5467604"/>
                </a:lnTo>
                <a:lnTo>
                  <a:pt x="1266544" y="5503336"/>
                </a:lnTo>
                <a:lnTo>
                  <a:pt x="1295928" y="5531128"/>
                </a:lnTo>
                <a:lnTo>
                  <a:pt x="1329704" y="5550979"/>
                </a:lnTo>
                <a:lnTo>
                  <a:pt x="1366408" y="5562890"/>
                </a:lnTo>
                <a:lnTo>
                  <a:pt x="1404575" y="5566860"/>
                </a:lnTo>
                <a:lnTo>
                  <a:pt x="1442742" y="5562890"/>
                </a:lnTo>
                <a:lnTo>
                  <a:pt x="1479446" y="5550979"/>
                </a:lnTo>
                <a:lnTo>
                  <a:pt x="1513222" y="5531128"/>
                </a:lnTo>
                <a:lnTo>
                  <a:pt x="1542606" y="5503336"/>
                </a:lnTo>
                <a:lnTo>
                  <a:pt x="1566136" y="5467604"/>
                </a:lnTo>
                <a:lnTo>
                  <a:pt x="1606353" y="5387492"/>
                </a:lnTo>
                <a:lnTo>
                  <a:pt x="1646833" y="5305401"/>
                </a:lnTo>
                <a:lnTo>
                  <a:pt x="1687539" y="5221439"/>
                </a:lnTo>
                <a:lnTo>
                  <a:pt x="1728431" y="5135715"/>
                </a:lnTo>
                <a:lnTo>
                  <a:pt x="1769471" y="5048338"/>
                </a:lnTo>
                <a:lnTo>
                  <a:pt x="1810620" y="4959415"/>
                </a:lnTo>
                <a:lnTo>
                  <a:pt x="1851841" y="4869055"/>
                </a:lnTo>
                <a:lnTo>
                  <a:pt x="1893095" y="4777367"/>
                </a:lnTo>
                <a:lnTo>
                  <a:pt x="1934343" y="4684460"/>
                </a:lnTo>
                <a:lnTo>
                  <a:pt x="1975546" y="4590442"/>
                </a:lnTo>
                <a:lnTo>
                  <a:pt x="2016668" y="4495420"/>
                </a:lnTo>
                <a:lnTo>
                  <a:pt x="2057668" y="4399505"/>
                </a:lnTo>
                <a:lnTo>
                  <a:pt x="2098509" y="4302804"/>
                </a:lnTo>
                <a:lnTo>
                  <a:pt x="2139152" y="4205426"/>
                </a:lnTo>
                <a:lnTo>
                  <a:pt x="2179559" y="4107480"/>
                </a:lnTo>
                <a:lnTo>
                  <a:pt x="2219691" y="4009073"/>
                </a:lnTo>
                <a:lnTo>
                  <a:pt x="2279289" y="3860837"/>
                </a:lnTo>
                <a:lnTo>
                  <a:pt x="2338054" y="3712177"/>
                </a:lnTo>
                <a:lnTo>
                  <a:pt x="2395854" y="3563458"/>
                </a:lnTo>
                <a:lnTo>
                  <a:pt x="2452560" y="3415047"/>
                </a:lnTo>
                <a:lnTo>
                  <a:pt x="2508043" y="3267309"/>
                </a:lnTo>
                <a:lnTo>
                  <a:pt x="2562173" y="3120611"/>
                </a:lnTo>
                <a:lnTo>
                  <a:pt x="2614819" y="2975320"/>
                </a:lnTo>
                <a:lnTo>
                  <a:pt x="2665853" y="2831800"/>
                </a:lnTo>
                <a:lnTo>
                  <a:pt x="2715144" y="2690420"/>
                </a:lnTo>
                <a:lnTo>
                  <a:pt x="2746973" y="2597535"/>
                </a:lnTo>
                <a:lnTo>
                  <a:pt x="2777931" y="2505872"/>
                </a:lnTo>
                <a:lnTo>
                  <a:pt x="2792491" y="2455283"/>
                </a:lnTo>
                <a:lnTo>
                  <a:pt x="2802564" y="2404026"/>
                </a:lnTo>
                <a:lnTo>
                  <a:pt x="2808174" y="2352369"/>
                </a:lnTo>
                <a:lnTo>
                  <a:pt x="2809347" y="2300578"/>
                </a:lnTo>
                <a:lnTo>
                  <a:pt x="2806108" y="2248923"/>
                </a:lnTo>
                <a:lnTo>
                  <a:pt x="2798483" y="2197669"/>
                </a:lnTo>
                <a:lnTo>
                  <a:pt x="2786497" y="2147085"/>
                </a:lnTo>
                <a:lnTo>
                  <a:pt x="2770176" y="2097438"/>
                </a:lnTo>
                <a:lnTo>
                  <a:pt x="2749545" y="2048996"/>
                </a:lnTo>
                <a:lnTo>
                  <a:pt x="2727573" y="2003260"/>
                </a:lnTo>
                <a:lnTo>
                  <a:pt x="2705254" y="1957428"/>
                </a:lnTo>
                <a:lnTo>
                  <a:pt x="2682601" y="1911515"/>
                </a:lnTo>
                <a:lnTo>
                  <a:pt x="2659622" y="1865536"/>
                </a:lnTo>
                <a:lnTo>
                  <a:pt x="2636331" y="1819505"/>
                </a:lnTo>
                <a:lnTo>
                  <a:pt x="2612738" y="1773437"/>
                </a:lnTo>
                <a:lnTo>
                  <a:pt x="2588853" y="1727348"/>
                </a:lnTo>
                <a:lnTo>
                  <a:pt x="2564689" y="1681253"/>
                </a:lnTo>
                <a:lnTo>
                  <a:pt x="2540256" y="1635165"/>
                </a:lnTo>
                <a:lnTo>
                  <a:pt x="2515566" y="1589101"/>
                </a:lnTo>
                <a:lnTo>
                  <a:pt x="2490629" y="1543074"/>
                </a:lnTo>
                <a:lnTo>
                  <a:pt x="2465456" y="1497101"/>
                </a:lnTo>
                <a:lnTo>
                  <a:pt x="2440059" y="1451195"/>
                </a:lnTo>
                <a:lnTo>
                  <a:pt x="2414449" y="1405372"/>
                </a:lnTo>
                <a:lnTo>
                  <a:pt x="2388637" y="1359647"/>
                </a:lnTo>
                <a:lnTo>
                  <a:pt x="2362634" y="1314034"/>
                </a:lnTo>
                <a:lnTo>
                  <a:pt x="2336451" y="1268548"/>
                </a:lnTo>
                <a:lnTo>
                  <a:pt x="2310099" y="1223205"/>
                </a:lnTo>
                <a:lnTo>
                  <a:pt x="2283589" y="1178018"/>
                </a:lnTo>
                <a:lnTo>
                  <a:pt x="2256933" y="1133004"/>
                </a:lnTo>
                <a:lnTo>
                  <a:pt x="2230142" y="1088177"/>
                </a:lnTo>
                <a:lnTo>
                  <a:pt x="2176197" y="999143"/>
                </a:lnTo>
                <a:lnTo>
                  <a:pt x="2121843" y="911036"/>
                </a:lnTo>
                <a:lnTo>
                  <a:pt x="2067170" y="823974"/>
                </a:lnTo>
                <a:lnTo>
                  <a:pt x="2012267" y="738078"/>
                </a:lnTo>
                <a:lnTo>
                  <a:pt x="1957221" y="653465"/>
                </a:lnTo>
                <a:lnTo>
                  <a:pt x="1902123" y="570256"/>
                </a:lnTo>
                <a:lnTo>
                  <a:pt x="1847060" y="488569"/>
                </a:lnTo>
                <a:lnTo>
                  <a:pt x="1792122" y="408524"/>
                </a:lnTo>
                <a:lnTo>
                  <a:pt x="1737397" y="330239"/>
                </a:lnTo>
                <a:lnTo>
                  <a:pt x="1710143" y="291795"/>
                </a:lnTo>
                <a:lnTo>
                  <a:pt x="1682975" y="253835"/>
                </a:lnTo>
                <a:lnTo>
                  <a:pt x="1655906" y="216375"/>
                </a:lnTo>
                <a:lnTo>
                  <a:pt x="1628945" y="179430"/>
                </a:lnTo>
                <a:lnTo>
                  <a:pt x="1602104" y="143014"/>
                </a:lnTo>
                <a:lnTo>
                  <a:pt x="1575395" y="107143"/>
                </a:lnTo>
                <a:lnTo>
                  <a:pt x="1548827" y="71831"/>
                </a:lnTo>
                <a:lnTo>
                  <a:pt x="1518605" y="40404"/>
                </a:lnTo>
                <a:lnTo>
                  <a:pt x="1483377" y="17957"/>
                </a:lnTo>
                <a:lnTo>
                  <a:pt x="1444813" y="4488"/>
                </a:lnTo>
                <a:lnTo>
                  <a:pt x="1404582" y="0"/>
                </a:lnTo>
                <a:close/>
              </a:path>
            </a:pathLst>
          </a:custGeom>
          <a:solidFill>
            <a:srgbClr val="E34CE3"/>
          </a:solidFill>
        </p:spPr>
        <p:txBody>
          <a:bodyPr wrap="square" lIns="0" tIns="0" rIns="0" bIns="0" rtlCol="0"/>
          <a:lstStyle/>
          <a:p>
            <a:endParaRPr sz="1092"/>
          </a:p>
        </p:txBody>
      </p:sp>
      <p:sp>
        <p:nvSpPr>
          <p:cNvPr id="17" name="bg object 17"/>
          <p:cNvSpPr/>
          <p:nvPr/>
        </p:nvSpPr>
        <p:spPr>
          <a:xfrm>
            <a:off x="10607460" y="6724224"/>
            <a:ext cx="269179" cy="133617"/>
          </a:xfrm>
          <a:custGeom>
            <a:avLst/>
            <a:gdLst/>
            <a:ahLst/>
            <a:cxnLst/>
            <a:rect l="l" t="t" r="r" b="b"/>
            <a:pathLst>
              <a:path w="443865" h="220345">
                <a:moveTo>
                  <a:pt x="221815" y="0"/>
                </a:moveTo>
                <a:lnTo>
                  <a:pt x="183648" y="3968"/>
                </a:lnTo>
                <a:lnTo>
                  <a:pt x="146945" y="15876"/>
                </a:lnTo>
                <a:lnTo>
                  <a:pt x="113168" y="35726"/>
                </a:lnTo>
                <a:lnTo>
                  <a:pt x="83782" y="63517"/>
                </a:lnTo>
                <a:lnTo>
                  <a:pt x="60251" y="99249"/>
                </a:lnTo>
                <a:lnTo>
                  <a:pt x="20034" y="179362"/>
                </a:lnTo>
                <a:lnTo>
                  <a:pt x="0" y="219813"/>
                </a:lnTo>
                <a:lnTo>
                  <a:pt x="443608" y="219813"/>
                </a:lnTo>
                <a:lnTo>
                  <a:pt x="403443" y="139071"/>
                </a:lnTo>
                <a:lnTo>
                  <a:pt x="383372" y="99270"/>
                </a:lnTo>
                <a:lnTo>
                  <a:pt x="359843" y="63535"/>
                </a:lnTo>
                <a:lnTo>
                  <a:pt x="330459" y="35740"/>
                </a:lnTo>
                <a:lnTo>
                  <a:pt x="296684" y="15886"/>
                </a:lnTo>
                <a:lnTo>
                  <a:pt x="259982" y="3972"/>
                </a:lnTo>
                <a:lnTo>
                  <a:pt x="221815" y="0"/>
                </a:lnTo>
                <a:close/>
              </a:path>
            </a:pathLst>
          </a:custGeom>
          <a:solidFill>
            <a:srgbClr val="FF0000"/>
          </a:solidFill>
        </p:spPr>
        <p:txBody>
          <a:bodyPr wrap="square" lIns="0" tIns="0" rIns="0" bIns="0" rtlCol="0"/>
          <a:lstStyle/>
          <a:p>
            <a:endParaRPr sz="1092"/>
          </a:p>
        </p:txBody>
      </p:sp>
      <p:sp>
        <p:nvSpPr>
          <p:cNvPr id="18" name="bg object 18"/>
          <p:cNvSpPr/>
          <p:nvPr/>
        </p:nvSpPr>
        <p:spPr>
          <a:xfrm>
            <a:off x="11663831" y="5484182"/>
            <a:ext cx="528345" cy="636512"/>
          </a:xfrm>
          <a:custGeom>
            <a:avLst/>
            <a:gdLst/>
            <a:ahLst/>
            <a:cxnLst/>
            <a:rect l="l" t="t" r="r" b="b"/>
            <a:pathLst>
              <a:path w="871219" h="1049654">
                <a:moveTo>
                  <a:pt x="870928" y="0"/>
                </a:moveTo>
                <a:lnTo>
                  <a:pt x="789478" y="36170"/>
                </a:lnTo>
                <a:lnTo>
                  <a:pt x="697792" y="77415"/>
                </a:lnTo>
                <a:lnTo>
                  <a:pt x="607434" y="118626"/>
                </a:lnTo>
                <a:lnTo>
                  <a:pt x="518513" y="159767"/>
                </a:lnTo>
                <a:lnTo>
                  <a:pt x="431137" y="200799"/>
                </a:lnTo>
                <a:lnTo>
                  <a:pt x="345414" y="241683"/>
                </a:lnTo>
                <a:lnTo>
                  <a:pt x="261454" y="282381"/>
                </a:lnTo>
                <a:lnTo>
                  <a:pt x="179364" y="322855"/>
                </a:lnTo>
                <a:lnTo>
                  <a:pt x="99253" y="363066"/>
                </a:lnTo>
                <a:lnTo>
                  <a:pt x="63523" y="386597"/>
                </a:lnTo>
                <a:lnTo>
                  <a:pt x="35733" y="415983"/>
                </a:lnTo>
                <a:lnTo>
                  <a:pt x="15882" y="449760"/>
                </a:lnTo>
                <a:lnTo>
                  <a:pt x="3971" y="486464"/>
                </a:lnTo>
                <a:lnTo>
                  <a:pt x="0" y="524632"/>
                </a:lnTo>
                <a:lnTo>
                  <a:pt x="3968" y="562799"/>
                </a:lnTo>
                <a:lnTo>
                  <a:pt x="15876" y="599503"/>
                </a:lnTo>
                <a:lnTo>
                  <a:pt x="35725" y="633280"/>
                </a:lnTo>
                <a:lnTo>
                  <a:pt x="63513" y="662666"/>
                </a:lnTo>
                <a:lnTo>
                  <a:pt x="99243" y="686197"/>
                </a:lnTo>
                <a:lnTo>
                  <a:pt x="179355" y="726413"/>
                </a:lnTo>
                <a:lnTo>
                  <a:pt x="261447" y="766893"/>
                </a:lnTo>
                <a:lnTo>
                  <a:pt x="345410" y="807598"/>
                </a:lnTo>
                <a:lnTo>
                  <a:pt x="431135" y="848489"/>
                </a:lnTo>
                <a:lnTo>
                  <a:pt x="518513" y="889528"/>
                </a:lnTo>
                <a:lnTo>
                  <a:pt x="607437" y="930677"/>
                </a:lnTo>
                <a:lnTo>
                  <a:pt x="697797" y="971897"/>
                </a:lnTo>
                <a:lnTo>
                  <a:pt x="789485" y="1013150"/>
                </a:lnTo>
                <a:lnTo>
                  <a:pt x="870928" y="1049324"/>
                </a:lnTo>
                <a:lnTo>
                  <a:pt x="870928" y="0"/>
                </a:lnTo>
                <a:close/>
              </a:path>
            </a:pathLst>
          </a:custGeom>
          <a:solidFill>
            <a:srgbClr val="FF7000"/>
          </a:solidFill>
        </p:spPr>
        <p:txBody>
          <a:bodyPr wrap="square" lIns="0" tIns="0" rIns="0" bIns="0" rtlCol="0"/>
          <a:lstStyle/>
          <a:p>
            <a:endParaRPr sz="1092"/>
          </a:p>
        </p:txBody>
      </p:sp>
      <p:sp>
        <p:nvSpPr>
          <p:cNvPr id="19" name="bg object 19"/>
          <p:cNvSpPr/>
          <p:nvPr/>
        </p:nvSpPr>
        <p:spPr>
          <a:xfrm>
            <a:off x="6444027" y="4950585"/>
            <a:ext cx="3376098" cy="1703911"/>
          </a:xfrm>
          <a:custGeom>
            <a:avLst/>
            <a:gdLst/>
            <a:ahLst/>
            <a:cxnLst/>
            <a:rect l="l" t="t" r="r" b="b"/>
            <a:pathLst>
              <a:path w="5567044" h="2809875">
                <a:moveTo>
                  <a:pt x="2300583" y="0"/>
                </a:moveTo>
                <a:lnTo>
                  <a:pt x="2248926" y="3238"/>
                </a:lnTo>
                <a:lnTo>
                  <a:pt x="2197671" y="10864"/>
                </a:lnTo>
                <a:lnTo>
                  <a:pt x="2147086" y="22851"/>
                </a:lnTo>
                <a:lnTo>
                  <a:pt x="2097439" y="39175"/>
                </a:lnTo>
                <a:lnTo>
                  <a:pt x="2048996" y="59809"/>
                </a:lnTo>
                <a:lnTo>
                  <a:pt x="2003260" y="81781"/>
                </a:lnTo>
                <a:lnTo>
                  <a:pt x="1957428" y="104098"/>
                </a:lnTo>
                <a:lnTo>
                  <a:pt x="1911515" y="126751"/>
                </a:lnTo>
                <a:lnTo>
                  <a:pt x="1865535" y="149729"/>
                </a:lnTo>
                <a:lnTo>
                  <a:pt x="1819504" y="173020"/>
                </a:lnTo>
                <a:lnTo>
                  <a:pt x="1773437" y="196613"/>
                </a:lnTo>
                <a:lnTo>
                  <a:pt x="1727348" y="220496"/>
                </a:lnTo>
                <a:lnTo>
                  <a:pt x="1681252" y="244660"/>
                </a:lnTo>
                <a:lnTo>
                  <a:pt x="1635164" y="269093"/>
                </a:lnTo>
                <a:lnTo>
                  <a:pt x="1589100" y="293783"/>
                </a:lnTo>
                <a:lnTo>
                  <a:pt x="1543073" y="318719"/>
                </a:lnTo>
                <a:lnTo>
                  <a:pt x="1497099" y="343892"/>
                </a:lnTo>
                <a:lnTo>
                  <a:pt x="1451193" y="369288"/>
                </a:lnTo>
                <a:lnTo>
                  <a:pt x="1405370" y="394898"/>
                </a:lnTo>
                <a:lnTo>
                  <a:pt x="1359644" y="420710"/>
                </a:lnTo>
                <a:lnTo>
                  <a:pt x="1314031" y="446713"/>
                </a:lnTo>
                <a:lnTo>
                  <a:pt x="1268545" y="472895"/>
                </a:lnTo>
                <a:lnTo>
                  <a:pt x="1223202" y="499247"/>
                </a:lnTo>
                <a:lnTo>
                  <a:pt x="1178015" y="525756"/>
                </a:lnTo>
                <a:lnTo>
                  <a:pt x="1133001" y="552412"/>
                </a:lnTo>
                <a:lnTo>
                  <a:pt x="1088174" y="579203"/>
                </a:lnTo>
                <a:lnTo>
                  <a:pt x="999139" y="633148"/>
                </a:lnTo>
                <a:lnTo>
                  <a:pt x="911032" y="687501"/>
                </a:lnTo>
                <a:lnTo>
                  <a:pt x="823970" y="742174"/>
                </a:lnTo>
                <a:lnTo>
                  <a:pt x="738073" y="797077"/>
                </a:lnTo>
                <a:lnTo>
                  <a:pt x="653460" y="852123"/>
                </a:lnTo>
                <a:lnTo>
                  <a:pt x="570251" y="907221"/>
                </a:lnTo>
                <a:lnTo>
                  <a:pt x="488565" y="962284"/>
                </a:lnTo>
                <a:lnTo>
                  <a:pt x="408520" y="1017222"/>
                </a:lnTo>
                <a:lnTo>
                  <a:pt x="330236" y="1071946"/>
                </a:lnTo>
                <a:lnTo>
                  <a:pt x="291792" y="1099200"/>
                </a:lnTo>
                <a:lnTo>
                  <a:pt x="253832" y="1126368"/>
                </a:lnTo>
                <a:lnTo>
                  <a:pt x="216373" y="1153438"/>
                </a:lnTo>
                <a:lnTo>
                  <a:pt x="179428" y="1180399"/>
                </a:lnTo>
                <a:lnTo>
                  <a:pt x="143013" y="1207239"/>
                </a:lnTo>
                <a:lnTo>
                  <a:pt x="107142" y="1233949"/>
                </a:lnTo>
                <a:lnTo>
                  <a:pt x="71831" y="1260516"/>
                </a:lnTo>
                <a:lnTo>
                  <a:pt x="40402" y="1290742"/>
                </a:lnTo>
                <a:lnTo>
                  <a:pt x="17954" y="1325971"/>
                </a:lnTo>
                <a:lnTo>
                  <a:pt x="4486" y="1364535"/>
                </a:lnTo>
                <a:lnTo>
                  <a:pt x="0" y="1404766"/>
                </a:lnTo>
                <a:lnTo>
                  <a:pt x="4492" y="1444996"/>
                </a:lnTo>
                <a:lnTo>
                  <a:pt x="17964" y="1483557"/>
                </a:lnTo>
                <a:lnTo>
                  <a:pt x="40414" y="1518781"/>
                </a:lnTo>
                <a:lnTo>
                  <a:pt x="71842" y="1549000"/>
                </a:lnTo>
                <a:lnTo>
                  <a:pt x="107153" y="1575560"/>
                </a:lnTo>
                <a:lnTo>
                  <a:pt x="143023" y="1602262"/>
                </a:lnTo>
                <a:lnTo>
                  <a:pt x="179438" y="1629095"/>
                </a:lnTo>
                <a:lnTo>
                  <a:pt x="216383" y="1656047"/>
                </a:lnTo>
                <a:lnTo>
                  <a:pt x="253842" y="1683108"/>
                </a:lnTo>
                <a:lnTo>
                  <a:pt x="291802" y="1710266"/>
                </a:lnTo>
                <a:lnTo>
                  <a:pt x="369160" y="1764831"/>
                </a:lnTo>
                <a:lnTo>
                  <a:pt x="448338" y="1819654"/>
                </a:lnTo>
                <a:lnTo>
                  <a:pt x="529218" y="1874645"/>
                </a:lnTo>
                <a:lnTo>
                  <a:pt x="611680" y="1929716"/>
                </a:lnTo>
                <a:lnTo>
                  <a:pt x="695605" y="1984778"/>
                </a:lnTo>
                <a:lnTo>
                  <a:pt x="780874" y="2039744"/>
                </a:lnTo>
                <a:lnTo>
                  <a:pt x="867367" y="2094524"/>
                </a:lnTo>
                <a:lnTo>
                  <a:pt x="954965" y="2149029"/>
                </a:lnTo>
                <a:lnTo>
                  <a:pt x="1043550" y="2203173"/>
                </a:lnTo>
                <a:lnTo>
                  <a:pt x="1088175" y="2230081"/>
                </a:lnTo>
                <a:lnTo>
                  <a:pt x="1133001" y="2256865"/>
                </a:lnTo>
                <a:lnTo>
                  <a:pt x="1178015" y="2283514"/>
                </a:lnTo>
                <a:lnTo>
                  <a:pt x="1223201" y="2310017"/>
                </a:lnTo>
                <a:lnTo>
                  <a:pt x="1268543" y="2336363"/>
                </a:lnTo>
                <a:lnTo>
                  <a:pt x="1314028" y="2362541"/>
                </a:lnTo>
                <a:lnTo>
                  <a:pt x="1359641" y="2388539"/>
                </a:lnTo>
                <a:lnTo>
                  <a:pt x="1405365" y="2414348"/>
                </a:lnTo>
                <a:lnTo>
                  <a:pt x="1451188" y="2439955"/>
                </a:lnTo>
                <a:lnTo>
                  <a:pt x="1497093" y="2465349"/>
                </a:lnTo>
                <a:lnTo>
                  <a:pt x="1543065" y="2490521"/>
                </a:lnTo>
                <a:lnTo>
                  <a:pt x="1589091" y="2515457"/>
                </a:lnTo>
                <a:lnTo>
                  <a:pt x="1635154" y="2540148"/>
                </a:lnTo>
                <a:lnTo>
                  <a:pt x="1681241" y="2564582"/>
                </a:lnTo>
                <a:lnTo>
                  <a:pt x="1727336" y="2588749"/>
                </a:lnTo>
                <a:lnTo>
                  <a:pt x="1773424" y="2612636"/>
                </a:lnTo>
                <a:lnTo>
                  <a:pt x="1819490" y="2636234"/>
                </a:lnTo>
                <a:lnTo>
                  <a:pt x="1865520" y="2659531"/>
                </a:lnTo>
                <a:lnTo>
                  <a:pt x="1911498" y="2682515"/>
                </a:lnTo>
                <a:lnTo>
                  <a:pt x="1957410" y="2705177"/>
                </a:lnTo>
                <a:lnTo>
                  <a:pt x="2003241" y="2727504"/>
                </a:lnTo>
                <a:lnTo>
                  <a:pt x="2048975" y="2749487"/>
                </a:lnTo>
                <a:lnTo>
                  <a:pt x="2097425" y="2770136"/>
                </a:lnTo>
                <a:lnTo>
                  <a:pt x="2147082" y="2786472"/>
                </a:lnTo>
                <a:lnTo>
                  <a:pt x="2197678" y="2798468"/>
                </a:lnTo>
                <a:lnTo>
                  <a:pt x="2248944" y="2806100"/>
                </a:lnTo>
                <a:lnTo>
                  <a:pt x="2300612" y="2809342"/>
                </a:lnTo>
                <a:lnTo>
                  <a:pt x="2352416" y="2808170"/>
                </a:lnTo>
                <a:lnTo>
                  <a:pt x="2404086" y="2802558"/>
                </a:lnTo>
                <a:lnTo>
                  <a:pt x="2455356" y="2792481"/>
                </a:lnTo>
                <a:lnTo>
                  <a:pt x="2505956" y="2777915"/>
                </a:lnTo>
                <a:lnTo>
                  <a:pt x="2597615" y="2746955"/>
                </a:lnTo>
                <a:lnTo>
                  <a:pt x="2690496" y="2715126"/>
                </a:lnTo>
                <a:lnTo>
                  <a:pt x="2831870" y="2665837"/>
                </a:lnTo>
                <a:lnTo>
                  <a:pt x="2975384" y="2614807"/>
                </a:lnTo>
                <a:lnTo>
                  <a:pt x="3120669" y="2562166"/>
                </a:lnTo>
                <a:lnTo>
                  <a:pt x="3267361" y="2508044"/>
                </a:lnTo>
                <a:lnTo>
                  <a:pt x="3415094" y="2452570"/>
                </a:lnTo>
                <a:lnTo>
                  <a:pt x="3563500" y="2395875"/>
                </a:lnTo>
                <a:lnTo>
                  <a:pt x="3712214" y="2338086"/>
                </a:lnTo>
                <a:lnTo>
                  <a:pt x="3860869" y="2279335"/>
                </a:lnTo>
                <a:lnTo>
                  <a:pt x="4009100" y="2219749"/>
                </a:lnTo>
                <a:lnTo>
                  <a:pt x="4107504" y="2179627"/>
                </a:lnTo>
                <a:lnTo>
                  <a:pt x="4205447" y="2139229"/>
                </a:lnTo>
                <a:lnTo>
                  <a:pt x="4302823" y="2098596"/>
                </a:lnTo>
                <a:lnTo>
                  <a:pt x="4399521" y="2057765"/>
                </a:lnTo>
                <a:lnTo>
                  <a:pt x="4495434" y="2016774"/>
                </a:lnTo>
                <a:lnTo>
                  <a:pt x="4590453" y="1975662"/>
                </a:lnTo>
                <a:lnTo>
                  <a:pt x="4684469" y="1934468"/>
                </a:lnTo>
                <a:lnTo>
                  <a:pt x="4777375" y="1893229"/>
                </a:lnTo>
                <a:lnTo>
                  <a:pt x="4869061" y="1851984"/>
                </a:lnTo>
                <a:lnTo>
                  <a:pt x="4959419" y="1810772"/>
                </a:lnTo>
                <a:lnTo>
                  <a:pt x="5048341" y="1769631"/>
                </a:lnTo>
                <a:lnTo>
                  <a:pt x="5135717" y="1728598"/>
                </a:lnTo>
                <a:lnTo>
                  <a:pt x="5221440" y="1687714"/>
                </a:lnTo>
                <a:lnTo>
                  <a:pt x="5305402" y="1647015"/>
                </a:lnTo>
                <a:lnTo>
                  <a:pt x="5387492" y="1606541"/>
                </a:lnTo>
                <a:lnTo>
                  <a:pt x="5467604" y="1566329"/>
                </a:lnTo>
                <a:lnTo>
                  <a:pt x="5503336" y="1542800"/>
                </a:lnTo>
                <a:lnTo>
                  <a:pt x="5531128" y="1513416"/>
                </a:lnTo>
                <a:lnTo>
                  <a:pt x="5550979" y="1479641"/>
                </a:lnTo>
                <a:lnTo>
                  <a:pt x="5562890" y="1442939"/>
                </a:lnTo>
                <a:lnTo>
                  <a:pt x="5566860" y="1404772"/>
                </a:lnTo>
                <a:lnTo>
                  <a:pt x="5562890" y="1366605"/>
                </a:lnTo>
                <a:lnTo>
                  <a:pt x="5550979" y="1329902"/>
                </a:lnTo>
                <a:lnTo>
                  <a:pt x="5531128" y="1296125"/>
                </a:lnTo>
                <a:lnTo>
                  <a:pt x="5503336" y="1266739"/>
                </a:lnTo>
                <a:lnTo>
                  <a:pt x="5467604" y="1243208"/>
                </a:lnTo>
                <a:lnTo>
                  <a:pt x="5387492" y="1202991"/>
                </a:lnTo>
                <a:lnTo>
                  <a:pt x="5305401" y="1162510"/>
                </a:lnTo>
                <a:lnTo>
                  <a:pt x="5221439" y="1121805"/>
                </a:lnTo>
                <a:lnTo>
                  <a:pt x="5135715" y="1080913"/>
                </a:lnTo>
                <a:lnTo>
                  <a:pt x="5048338" y="1039874"/>
                </a:lnTo>
                <a:lnTo>
                  <a:pt x="4959415" y="998724"/>
                </a:lnTo>
                <a:lnTo>
                  <a:pt x="4869055" y="957504"/>
                </a:lnTo>
                <a:lnTo>
                  <a:pt x="4777367" y="916250"/>
                </a:lnTo>
                <a:lnTo>
                  <a:pt x="4684460" y="875003"/>
                </a:lnTo>
                <a:lnTo>
                  <a:pt x="4590442" y="833799"/>
                </a:lnTo>
                <a:lnTo>
                  <a:pt x="4495420" y="792679"/>
                </a:lnTo>
                <a:lnTo>
                  <a:pt x="4399505" y="751679"/>
                </a:lnTo>
                <a:lnTo>
                  <a:pt x="4302804" y="710838"/>
                </a:lnTo>
                <a:lnTo>
                  <a:pt x="4205426" y="670196"/>
                </a:lnTo>
                <a:lnTo>
                  <a:pt x="4107480" y="629790"/>
                </a:lnTo>
                <a:lnTo>
                  <a:pt x="4009073" y="589658"/>
                </a:lnTo>
                <a:lnTo>
                  <a:pt x="3860837" y="530060"/>
                </a:lnTo>
                <a:lnTo>
                  <a:pt x="3712177" y="471297"/>
                </a:lnTo>
                <a:lnTo>
                  <a:pt x="3563458" y="413497"/>
                </a:lnTo>
                <a:lnTo>
                  <a:pt x="3415047" y="356791"/>
                </a:lnTo>
                <a:lnTo>
                  <a:pt x="3267309" y="301309"/>
                </a:lnTo>
                <a:lnTo>
                  <a:pt x="3120611" y="247180"/>
                </a:lnTo>
                <a:lnTo>
                  <a:pt x="2975320" y="194534"/>
                </a:lnTo>
                <a:lnTo>
                  <a:pt x="2831800" y="143501"/>
                </a:lnTo>
                <a:lnTo>
                  <a:pt x="2690420" y="94210"/>
                </a:lnTo>
                <a:lnTo>
                  <a:pt x="2597535" y="62381"/>
                </a:lnTo>
                <a:lnTo>
                  <a:pt x="2505872" y="31423"/>
                </a:lnTo>
                <a:lnTo>
                  <a:pt x="2455286" y="16859"/>
                </a:lnTo>
                <a:lnTo>
                  <a:pt x="2404030" y="6785"/>
                </a:lnTo>
                <a:lnTo>
                  <a:pt x="2352373" y="1173"/>
                </a:lnTo>
                <a:lnTo>
                  <a:pt x="2300583" y="0"/>
                </a:lnTo>
                <a:close/>
              </a:path>
            </a:pathLst>
          </a:custGeom>
          <a:solidFill>
            <a:srgbClr val="4AD1C9"/>
          </a:solidFill>
        </p:spPr>
        <p:txBody>
          <a:bodyPr wrap="square" lIns="0" tIns="0" rIns="0" bIns="0" rtlCol="0"/>
          <a:lstStyle/>
          <a:p>
            <a:endParaRPr sz="1092"/>
          </a:p>
        </p:txBody>
      </p:sp>
      <p:sp>
        <p:nvSpPr>
          <p:cNvPr id="20" name="bg object 20"/>
          <p:cNvSpPr/>
          <p:nvPr/>
        </p:nvSpPr>
        <p:spPr>
          <a:xfrm>
            <a:off x="7671276" y="2732033"/>
            <a:ext cx="2450723" cy="2450551"/>
          </a:xfrm>
          <a:custGeom>
            <a:avLst/>
            <a:gdLst/>
            <a:ahLst/>
            <a:cxnLst/>
            <a:rect l="l" t="t" r="r" b="b"/>
            <a:pathLst>
              <a:path w="4041140" h="4041140">
                <a:moveTo>
                  <a:pt x="161237" y="0"/>
                </a:moveTo>
                <a:lnTo>
                  <a:pt x="120457" y="9038"/>
                </a:lnTo>
                <a:lnTo>
                  <a:pt x="83667" y="26785"/>
                </a:lnTo>
                <a:lnTo>
                  <a:pt x="52046" y="52059"/>
                </a:lnTo>
                <a:lnTo>
                  <a:pt x="26775" y="83682"/>
                </a:lnTo>
                <a:lnTo>
                  <a:pt x="9033" y="120475"/>
                </a:lnTo>
                <a:lnTo>
                  <a:pt x="0" y="161258"/>
                </a:lnTo>
                <a:lnTo>
                  <a:pt x="854" y="204852"/>
                </a:lnTo>
                <a:lnTo>
                  <a:pt x="7042" y="248601"/>
                </a:lnTo>
                <a:lnTo>
                  <a:pt x="13526" y="292845"/>
                </a:lnTo>
                <a:lnTo>
                  <a:pt x="20301" y="337568"/>
                </a:lnTo>
                <a:lnTo>
                  <a:pt x="27367" y="382749"/>
                </a:lnTo>
                <a:lnTo>
                  <a:pt x="34720" y="428371"/>
                </a:lnTo>
                <a:lnTo>
                  <a:pt x="42357" y="474416"/>
                </a:lnTo>
                <a:lnTo>
                  <a:pt x="58475" y="567699"/>
                </a:lnTo>
                <a:lnTo>
                  <a:pt x="75698" y="662451"/>
                </a:lnTo>
                <a:lnTo>
                  <a:pt x="94004" y="758526"/>
                </a:lnTo>
                <a:lnTo>
                  <a:pt x="113372" y="855776"/>
                </a:lnTo>
                <a:lnTo>
                  <a:pt x="133781" y="954054"/>
                </a:lnTo>
                <a:lnTo>
                  <a:pt x="155209" y="1053214"/>
                </a:lnTo>
                <a:lnTo>
                  <a:pt x="177634" y="1153109"/>
                </a:lnTo>
                <a:lnTo>
                  <a:pt x="201034" y="1253592"/>
                </a:lnTo>
                <a:lnTo>
                  <a:pt x="225387" y="1354516"/>
                </a:lnTo>
                <a:lnTo>
                  <a:pt x="237915" y="1405097"/>
                </a:lnTo>
                <a:lnTo>
                  <a:pt x="250673" y="1455734"/>
                </a:lnTo>
                <a:lnTo>
                  <a:pt x="263659" y="1506407"/>
                </a:lnTo>
                <a:lnTo>
                  <a:pt x="276870" y="1557099"/>
                </a:lnTo>
                <a:lnTo>
                  <a:pt x="290302" y="1607790"/>
                </a:lnTo>
                <a:lnTo>
                  <a:pt x="303955" y="1658464"/>
                </a:lnTo>
                <a:lnTo>
                  <a:pt x="317824" y="1709101"/>
                </a:lnTo>
                <a:lnTo>
                  <a:pt x="331907" y="1759682"/>
                </a:lnTo>
                <a:lnTo>
                  <a:pt x="346201" y="1810191"/>
                </a:lnTo>
                <a:lnTo>
                  <a:pt x="360704" y="1860608"/>
                </a:lnTo>
                <a:lnTo>
                  <a:pt x="375414" y="1910914"/>
                </a:lnTo>
                <a:lnTo>
                  <a:pt x="390326" y="1961092"/>
                </a:lnTo>
                <a:lnTo>
                  <a:pt x="405439" y="2011123"/>
                </a:lnTo>
                <a:lnTo>
                  <a:pt x="420749" y="2060990"/>
                </a:lnTo>
                <a:lnTo>
                  <a:pt x="436255" y="2110672"/>
                </a:lnTo>
                <a:lnTo>
                  <a:pt x="451953" y="2160153"/>
                </a:lnTo>
                <a:lnTo>
                  <a:pt x="467841" y="2209413"/>
                </a:lnTo>
                <a:lnTo>
                  <a:pt x="483916" y="2258435"/>
                </a:lnTo>
                <a:lnTo>
                  <a:pt x="500175" y="2307199"/>
                </a:lnTo>
                <a:lnTo>
                  <a:pt x="516616" y="2355689"/>
                </a:lnTo>
                <a:lnTo>
                  <a:pt x="533236" y="2403884"/>
                </a:lnTo>
                <a:lnTo>
                  <a:pt x="550031" y="2451768"/>
                </a:lnTo>
                <a:lnTo>
                  <a:pt x="569690" y="2500623"/>
                </a:lnTo>
                <a:lnTo>
                  <a:pt x="593252" y="2547283"/>
                </a:lnTo>
                <a:lnTo>
                  <a:pt x="620546" y="2591540"/>
                </a:lnTo>
                <a:lnTo>
                  <a:pt x="651399" y="2633187"/>
                </a:lnTo>
                <a:lnTo>
                  <a:pt x="685642" y="2672016"/>
                </a:lnTo>
                <a:lnTo>
                  <a:pt x="723101" y="2707819"/>
                </a:lnTo>
                <a:lnTo>
                  <a:pt x="763606" y="2740388"/>
                </a:lnTo>
                <a:lnTo>
                  <a:pt x="806986" y="2769515"/>
                </a:lnTo>
                <a:lnTo>
                  <a:pt x="853069" y="2794993"/>
                </a:lnTo>
                <a:lnTo>
                  <a:pt x="939774" y="2837916"/>
                </a:lnTo>
                <a:lnTo>
                  <a:pt x="1027958" y="2881088"/>
                </a:lnTo>
                <a:lnTo>
                  <a:pt x="1162779" y="2946204"/>
                </a:lnTo>
                <a:lnTo>
                  <a:pt x="1300342" y="3011602"/>
                </a:lnTo>
                <a:lnTo>
                  <a:pt x="1440298" y="3077113"/>
                </a:lnTo>
                <a:lnTo>
                  <a:pt x="1582295" y="3142572"/>
                </a:lnTo>
                <a:lnTo>
                  <a:pt x="1725984" y="3207809"/>
                </a:lnTo>
                <a:lnTo>
                  <a:pt x="1871013" y="3272659"/>
                </a:lnTo>
                <a:lnTo>
                  <a:pt x="2017033" y="3336953"/>
                </a:lnTo>
                <a:lnTo>
                  <a:pt x="2163691" y="3400524"/>
                </a:lnTo>
                <a:lnTo>
                  <a:pt x="2310639" y="3463206"/>
                </a:lnTo>
                <a:lnTo>
                  <a:pt x="2408592" y="3504416"/>
                </a:lnTo>
                <a:lnTo>
                  <a:pt x="2506413" y="3545108"/>
                </a:lnTo>
                <a:lnTo>
                  <a:pt x="2604000" y="3585230"/>
                </a:lnTo>
                <a:lnTo>
                  <a:pt x="2701247" y="3624733"/>
                </a:lnTo>
                <a:lnTo>
                  <a:pt x="2798052" y="3663568"/>
                </a:lnTo>
                <a:lnTo>
                  <a:pt x="2894310" y="3701686"/>
                </a:lnTo>
                <a:lnTo>
                  <a:pt x="2989917" y="3739036"/>
                </a:lnTo>
                <a:lnTo>
                  <a:pt x="3084771" y="3775569"/>
                </a:lnTo>
                <a:lnTo>
                  <a:pt x="3178765" y="3811235"/>
                </a:lnTo>
                <a:lnTo>
                  <a:pt x="3271798" y="3845986"/>
                </a:lnTo>
                <a:lnTo>
                  <a:pt x="3363765" y="3879770"/>
                </a:lnTo>
                <a:lnTo>
                  <a:pt x="3454562" y="3912540"/>
                </a:lnTo>
                <a:lnTo>
                  <a:pt x="3544085" y="3944244"/>
                </a:lnTo>
                <a:lnTo>
                  <a:pt x="3632231" y="3974835"/>
                </a:lnTo>
                <a:lnTo>
                  <a:pt x="3718895" y="4004261"/>
                </a:lnTo>
                <a:lnTo>
                  <a:pt x="3803974" y="4032473"/>
                </a:lnTo>
                <a:lnTo>
                  <a:pt x="3845882" y="4041101"/>
                </a:lnTo>
                <a:lnTo>
                  <a:pt x="3886314" y="4039974"/>
                </a:lnTo>
                <a:lnTo>
                  <a:pt x="3924236" y="4030127"/>
                </a:lnTo>
                <a:lnTo>
                  <a:pt x="3958613" y="4012596"/>
                </a:lnTo>
                <a:lnTo>
                  <a:pt x="3988410" y="3988414"/>
                </a:lnTo>
                <a:lnTo>
                  <a:pt x="4012591" y="3958619"/>
                </a:lnTo>
                <a:lnTo>
                  <a:pt x="4030123" y="3924243"/>
                </a:lnTo>
                <a:lnTo>
                  <a:pt x="4039970" y="3886323"/>
                </a:lnTo>
                <a:lnTo>
                  <a:pt x="4041097" y="3845893"/>
                </a:lnTo>
                <a:lnTo>
                  <a:pt x="4032470" y="3803988"/>
                </a:lnTo>
                <a:lnTo>
                  <a:pt x="4004258" y="3718903"/>
                </a:lnTo>
                <a:lnTo>
                  <a:pt x="3974834" y="3632232"/>
                </a:lnTo>
                <a:lnTo>
                  <a:pt x="3944246" y="3544079"/>
                </a:lnTo>
                <a:lnTo>
                  <a:pt x="3912544" y="3454548"/>
                </a:lnTo>
                <a:lnTo>
                  <a:pt x="3879777" y="3363744"/>
                </a:lnTo>
                <a:lnTo>
                  <a:pt x="3845996" y="3271769"/>
                </a:lnTo>
                <a:lnTo>
                  <a:pt x="3811249" y="3178728"/>
                </a:lnTo>
                <a:lnTo>
                  <a:pt x="3775586" y="3084724"/>
                </a:lnTo>
                <a:lnTo>
                  <a:pt x="3739057" y="2989862"/>
                </a:lnTo>
                <a:lnTo>
                  <a:pt x="3701711" y="2894246"/>
                </a:lnTo>
                <a:lnTo>
                  <a:pt x="3663597" y="2797979"/>
                </a:lnTo>
                <a:lnTo>
                  <a:pt x="3624766" y="2701165"/>
                </a:lnTo>
                <a:lnTo>
                  <a:pt x="3585267" y="2603909"/>
                </a:lnTo>
                <a:lnTo>
                  <a:pt x="3545149" y="2506313"/>
                </a:lnTo>
                <a:lnTo>
                  <a:pt x="3504462" y="2408483"/>
                </a:lnTo>
                <a:lnTo>
                  <a:pt x="3463256" y="2310521"/>
                </a:lnTo>
                <a:lnTo>
                  <a:pt x="3400580" y="2163561"/>
                </a:lnTo>
                <a:lnTo>
                  <a:pt x="3337014" y="2016890"/>
                </a:lnTo>
                <a:lnTo>
                  <a:pt x="3272724" y="1870859"/>
                </a:lnTo>
                <a:lnTo>
                  <a:pt x="3207879" y="1725819"/>
                </a:lnTo>
                <a:lnTo>
                  <a:pt x="3142644" y="1582120"/>
                </a:lnTo>
                <a:lnTo>
                  <a:pt x="3077188" y="1440114"/>
                </a:lnTo>
                <a:lnTo>
                  <a:pt x="3011678" y="1300151"/>
                </a:lnTo>
                <a:lnTo>
                  <a:pt x="2946280" y="1162581"/>
                </a:lnTo>
                <a:lnTo>
                  <a:pt x="2902827" y="1072371"/>
                </a:lnTo>
                <a:lnTo>
                  <a:pt x="2859547" y="983484"/>
                </a:lnTo>
                <a:lnTo>
                  <a:pt x="2816491" y="896025"/>
                </a:lnTo>
                <a:lnTo>
                  <a:pt x="2795062" y="852863"/>
                </a:lnTo>
                <a:lnTo>
                  <a:pt x="2769595" y="806799"/>
                </a:lnTo>
                <a:lnTo>
                  <a:pt x="2740480" y="763435"/>
                </a:lnTo>
                <a:lnTo>
                  <a:pt x="2707923" y="722941"/>
                </a:lnTo>
                <a:lnTo>
                  <a:pt x="2672132" y="685490"/>
                </a:lnTo>
                <a:lnTo>
                  <a:pt x="2633315" y="651253"/>
                </a:lnTo>
                <a:lnTo>
                  <a:pt x="2591681" y="620402"/>
                </a:lnTo>
                <a:lnTo>
                  <a:pt x="2547435" y="593108"/>
                </a:lnTo>
                <a:lnTo>
                  <a:pt x="2500786" y="569543"/>
                </a:lnTo>
                <a:lnTo>
                  <a:pt x="2451942" y="549878"/>
                </a:lnTo>
                <a:lnTo>
                  <a:pt x="2404066" y="533075"/>
                </a:lnTo>
                <a:lnTo>
                  <a:pt x="2355876" y="516449"/>
                </a:lnTo>
                <a:lnTo>
                  <a:pt x="2307392" y="500003"/>
                </a:lnTo>
                <a:lnTo>
                  <a:pt x="2258632" y="483739"/>
                </a:lnTo>
                <a:lnTo>
                  <a:pt x="2209614" y="467660"/>
                </a:lnTo>
                <a:lnTo>
                  <a:pt x="2160357" y="451769"/>
                </a:lnTo>
                <a:lnTo>
                  <a:pt x="2110878" y="436069"/>
                </a:lnTo>
                <a:lnTo>
                  <a:pt x="2061197" y="420561"/>
                </a:lnTo>
                <a:lnTo>
                  <a:pt x="2011331" y="405249"/>
                </a:lnTo>
                <a:lnTo>
                  <a:pt x="1961300" y="390136"/>
                </a:lnTo>
                <a:lnTo>
                  <a:pt x="1911121" y="375224"/>
                </a:lnTo>
                <a:lnTo>
                  <a:pt x="1860814" y="360515"/>
                </a:lnTo>
                <a:lnTo>
                  <a:pt x="1810395" y="346013"/>
                </a:lnTo>
                <a:lnTo>
                  <a:pt x="1759884" y="331721"/>
                </a:lnTo>
                <a:lnTo>
                  <a:pt x="1709299" y="317640"/>
                </a:lnTo>
                <a:lnTo>
                  <a:pt x="1658659" y="303774"/>
                </a:lnTo>
                <a:lnTo>
                  <a:pt x="1607981" y="290124"/>
                </a:lnTo>
                <a:lnTo>
                  <a:pt x="1557285" y="276695"/>
                </a:lnTo>
                <a:lnTo>
                  <a:pt x="1506588" y="263489"/>
                </a:lnTo>
                <a:lnTo>
                  <a:pt x="1455910" y="250507"/>
                </a:lnTo>
                <a:lnTo>
                  <a:pt x="1405267" y="237754"/>
                </a:lnTo>
                <a:lnTo>
                  <a:pt x="1304165" y="212942"/>
                </a:lnTo>
                <a:lnTo>
                  <a:pt x="1203430" y="189073"/>
                </a:lnTo>
                <a:lnTo>
                  <a:pt x="1103208" y="166171"/>
                </a:lnTo>
                <a:lnTo>
                  <a:pt x="1003646" y="144255"/>
                </a:lnTo>
                <a:lnTo>
                  <a:pt x="904892" y="123347"/>
                </a:lnTo>
                <a:lnTo>
                  <a:pt x="807092" y="103470"/>
                </a:lnTo>
                <a:lnTo>
                  <a:pt x="710395" y="84643"/>
                </a:lnTo>
                <a:lnTo>
                  <a:pt x="614946" y="66889"/>
                </a:lnTo>
                <a:lnTo>
                  <a:pt x="520894" y="50230"/>
                </a:lnTo>
                <a:lnTo>
                  <a:pt x="474437" y="42317"/>
                </a:lnTo>
                <a:lnTo>
                  <a:pt x="428384" y="34686"/>
                </a:lnTo>
                <a:lnTo>
                  <a:pt x="382754" y="27339"/>
                </a:lnTo>
                <a:lnTo>
                  <a:pt x="337565" y="20279"/>
                </a:lnTo>
                <a:lnTo>
                  <a:pt x="292835" y="13508"/>
                </a:lnTo>
                <a:lnTo>
                  <a:pt x="248583" y="7030"/>
                </a:lnTo>
                <a:lnTo>
                  <a:pt x="204827" y="847"/>
                </a:lnTo>
                <a:lnTo>
                  <a:pt x="161237" y="0"/>
                </a:lnTo>
                <a:close/>
              </a:path>
            </a:pathLst>
          </a:custGeom>
          <a:solidFill>
            <a:srgbClr val="FBBC0D"/>
          </a:solidFill>
        </p:spPr>
        <p:txBody>
          <a:bodyPr wrap="square" lIns="0" tIns="0" rIns="0" bIns="0" rtlCol="0"/>
          <a:lstStyle/>
          <a:p>
            <a:endParaRPr sz="1092"/>
          </a:p>
        </p:txBody>
      </p:sp>
      <p:sp>
        <p:nvSpPr>
          <p:cNvPr id="21" name="bg object 21"/>
          <p:cNvSpPr/>
          <p:nvPr/>
        </p:nvSpPr>
        <p:spPr>
          <a:xfrm>
            <a:off x="11361880" y="6422238"/>
            <a:ext cx="830257" cy="435508"/>
          </a:xfrm>
          <a:custGeom>
            <a:avLst/>
            <a:gdLst/>
            <a:ahLst/>
            <a:cxnLst/>
            <a:rect l="l" t="t" r="r" b="b"/>
            <a:pathLst>
              <a:path w="1369059" h="718184">
                <a:moveTo>
                  <a:pt x="195205" y="0"/>
                </a:moveTo>
                <a:lnTo>
                  <a:pt x="154774" y="1128"/>
                </a:lnTo>
                <a:lnTo>
                  <a:pt x="116853" y="10976"/>
                </a:lnTo>
                <a:lnTo>
                  <a:pt x="82477" y="28507"/>
                </a:lnTo>
                <a:lnTo>
                  <a:pt x="52682" y="52689"/>
                </a:lnTo>
                <a:lnTo>
                  <a:pt x="28502" y="82484"/>
                </a:lnTo>
                <a:lnTo>
                  <a:pt x="10972" y="116860"/>
                </a:lnTo>
                <a:lnTo>
                  <a:pt x="1126" y="154781"/>
                </a:lnTo>
                <a:lnTo>
                  <a:pt x="0" y="195213"/>
                </a:lnTo>
                <a:lnTo>
                  <a:pt x="8627" y="237120"/>
                </a:lnTo>
                <a:lnTo>
                  <a:pt x="22578" y="279458"/>
                </a:lnTo>
                <a:lnTo>
                  <a:pt x="36839" y="322205"/>
                </a:lnTo>
                <a:lnTo>
                  <a:pt x="51402" y="365349"/>
                </a:lnTo>
                <a:lnTo>
                  <a:pt x="66263" y="408876"/>
                </a:lnTo>
                <a:lnTo>
                  <a:pt x="81415" y="452774"/>
                </a:lnTo>
                <a:lnTo>
                  <a:pt x="96851" y="497029"/>
                </a:lnTo>
                <a:lnTo>
                  <a:pt x="112566" y="541628"/>
                </a:lnTo>
                <a:lnTo>
                  <a:pt x="128553" y="586559"/>
                </a:lnTo>
                <a:lnTo>
                  <a:pt x="144807" y="631809"/>
                </a:lnTo>
                <a:lnTo>
                  <a:pt x="161320" y="677364"/>
                </a:lnTo>
                <a:lnTo>
                  <a:pt x="176111" y="717809"/>
                </a:lnTo>
                <a:lnTo>
                  <a:pt x="1368832" y="717809"/>
                </a:lnTo>
                <a:lnTo>
                  <a:pt x="1368832" y="428109"/>
                </a:lnTo>
                <a:lnTo>
                  <a:pt x="1051178" y="302069"/>
                </a:lnTo>
                <a:lnTo>
                  <a:pt x="769294" y="195117"/>
                </a:lnTo>
                <a:lnTo>
                  <a:pt x="541601" y="112573"/>
                </a:lnTo>
                <a:lnTo>
                  <a:pt x="322192" y="36838"/>
                </a:lnTo>
                <a:lnTo>
                  <a:pt x="237113" y="8624"/>
                </a:lnTo>
                <a:lnTo>
                  <a:pt x="195205" y="0"/>
                </a:lnTo>
                <a:close/>
              </a:path>
            </a:pathLst>
          </a:custGeom>
          <a:solidFill>
            <a:srgbClr val="0057DE"/>
          </a:solidFill>
        </p:spPr>
        <p:txBody>
          <a:bodyPr wrap="square" lIns="0" tIns="0" rIns="0" bIns="0" rtlCol="0"/>
          <a:lstStyle/>
          <a:p>
            <a:endParaRPr sz="1092"/>
          </a:p>
        </p:txBody>
      </p:sp>
      <p:sp>
        <p:nvSpPr>
          <p:cNvPr id="22" name="bg object 22"/>
          <p:cNvSpPr/>
          <p:nvPr/>
        </p:nvSpPr>
        <p:spPr>
          <a:xfrm>
            <a:off x="11361796" y="3147772"/>
            <a:ext cx="830257" cy="2034681"/>
          </a:xfrm>
          <a:custGeom>
            <a:avLst/>
            <a:gdLst/>
            <a:ahLst/>
            <a:cxnLst/>
            <a:rect l="l" t="t" r="r" b="b"/>
            <a:pathLst>
              <a:path w="1369059" h="3355340">
                <a:moveTo>
                  <a:pt x="1368972" y="0"/>
                </a:moveTo>
                <a:lnTo>
                  <a:pt x="1333282" y="37341"/>
                </a:lnTo>
                <a:lnTo>
                  <a:pt x="1300714" y="77845"/>
                </a:lnTo>
                <a:lnTo>
                  <a:pt x="1271588" y="121224"/>
                </a:lnTo>
                <a:lnTo>
                  <a:pt x="1246110" y="167306"/>
                </a:lnTo>
                <a:lnTo>
                  <a:pt x="1203187" y="254011"/>
                </a:lnTo>
                <a:lnTo>
                  <a:pt x="1160015" y="342195"/>
                </a:lnTo>
                <a:lnTo>
                  <a:pt x="1094899" y="477016"/>
                </a:lnTo>
                <a:lnTo>
                  <a:pt x="1029501" y="614579"/>
                </a:lnTo>
                <a:lnTo>
                  <a:pt x="963990" y="754535"/>
                </a:lnTo>
                <a:lnTo>
                  <a:pt x="898531" y="896532"/>
                </a:lnTo>
                <a:lnTo>
                  <a:pt x="833294" y="1040221"/>
                </a:lnTo>
                <a:lnTo>
                  <a:pt x="768444" y="1185250"/>
                </a:lnTo>
                <a:lnTo>
                  <a:pt x="704150" y="1331270"/>
                </a:lnTo>
                <a:lnTo>
                  <a:pt x="640579" y="1477928"/>
                </a:lnTo>
                <a:lnTo>
                  <a:pt x="577897" y="1624876"/>
                </a:lnTo>
                <a:lnTo>
                  <a:pt x="536686" y="1722829"/>
                </a:lnTo>
                <a:lnTo>
                  <a:pt x="495995" y="1820650"/>
                </a:lnTo>
                <a:lnTo>
                  <a:pt x="455873" y="1918237"/>
                </a:lnTo>
                <a:lnTo>
                  <a:pt x="416370" y="2015484"/>
                </a:lnTo>
                <a:lnTo>
                  <a:pt x="377535" y="2112289"/>
                </a:lnTo>
                <a:lnTo>
                  <a:pt x="339417" y="2208547"/>
                </a:lnTo>
                <a:lnTo>
                  <a:pt x="302067" y="2304154"/>
                </a:lnTo>
                <a:lnTo>
                  <a:pt x="265534" y="2399007"/>
                </a:lnTo>
                <a:lnTo>
                  <a:pt x="229868" y="2493002"/>
                </a:lnTo>
                <a:lnTo>
                  <a:pt x="195117" y="2586035"/>
                </a:lnTo>
                <a:lnTo>
                  <a:pt x="161333" y="2678002"/>
                </a:lnTo>
                <a:lnTo>
                  <a:pt x="128563" y="2768799"/>
                </a:lnTo>
                <a:lnTo>
                  <a:pt x="96859" y="2858322"/>
                </a:lnTo>
                <a:lnTo>
                  <a:pt x="66268" y="2946468"/>
                </a:lnTo>
                <a:lnTo>
                  <a:pt x="36842" y="3033132"/>
                </a:lnTo>
                <a:lnTo>
                  <a:pt x="8630" y="3118211"/>
                </a:lnTo>
                <a:lnTo>
                  <a:pt x="0" y="3160119"/>
                </a:lnTo>
                <a:lnTo>
                  <a:pt x="1125" y="3200552"/>
                </a:lnTo>
                <a:lnTo>
                  <a:pt x="10971" y="3238475"/>
                </a:lnTo>
                <a:lnTo>
                  <a:pt x="28503" y="3272853"/>
                </a:lnTo>
                <a:lnTo>
                  <a:pt x="52685" y="3302652"/>
                </a:lnTo>
                <a:lnTo>
                  <a:pt x="82481" y="3326835"/>
                </a:lnTo>
                <a:lnTo>
                  <a:pt x="116858" y="3344368"/>
                </a:lnTo>
                <a:lnTo>
                  <a:pt x="154779" y="3354216"/>
                </a:lnTo>
                <a:lnTo>
                  <a:pt x="195210" y="3355344"/>
                </a:lnTo>
                <a:lnTo>
                  <a:pt x="237115" y="3346717"/>
                </a:lnTo>
                <a:lnTo>
                  <a:pt x="322201" y="3318505"/>
                </a:lnTo>
                <a:lnTo>
                  <a:pt x="408873" y="3289080"/>
                </a:lnTo>
                <a:lnTo>
                  <a:pt x="497026" y="3258491"/>
                </a:lnTo>
                <a:lnTo>
                  <a:pt x="586557" y="3226788"/>
                </a:lnTo>
                <a:lnTo>
                  <a:pt x="677362" y="3194021"/>
                </a:lnTo>
                <a:lnTo>
                  <a:pt x="769337" y="3160239"/>
                </a:lnTo>
                <a:lnTo>
                  <a:pt x="862378" y="3125492"/>
                </a:lnTo>
                <a:lnTo>
                  <a:pt x="956382" y="3089829"/>
                </a:lnTo>
                <a:lnTo>
                  <a:pt x="1051243" y="3053300"/>
                </a:lnTo>
                <a:lnTo>
                  <a:pt x="1146859" y="3015953"/>
                </a:lnTo>
                <a:lnTo>
                  <a:pt x="1243126" y="2977840"/>
                </a:lnTo>
                <a:lnTo>
                  <a:pt x="1368972" y="2927254"/>
                </a:lnTo>
                <a:lnTo>
                  <a:pt x="1368972" y="0"/>
                </a:lnTo>
                <a:close/>
              </a:path>
            </a:pathLst>
          </a:custGeom>
          <a:solidFill>
            <a:srgbClr val="127F4F"/>
          </a:solidFill>
        </p:spPr>
        <p:txBody>
          <a:bodyPr wrap="square" lIns="0" tIns="0" rIns="0" bIns="0" rtlCol="0"/>
          <a:lstStyle/>
          <a:p>
            <a:endParaRPr sz="1092"/>
          </a:p>
        </p:txBody>
      </p:sp>
      <p:sp>
        <p:nvSpPr>
          <p:cNvPr id="23" name="bg object 23"/>
          <p:cNvSpPr/>
          <p:nvPr/>
        </p:nvSpPr>
        <p:spPr>
          <a:xfrm>
            <a:off x="8875622" y="6422321"/>
            <a:ext cx="1246542" cy="435508"/>
          </a:xfrm>
          <a:custGeom>
            <a:avLst/>
            <a:gdLst/>
            <a:ahLst/>
            <a:cxnLst/>
            <a:rect l="l" t="t" r="r" b="b"/>
            <a:pathLst>
              <a:path w="2055494" h="718184">
                <a:moveTo>
                  <a:pt x="1860027" y="0"/>
                </a:moveTo>
                <a:lnTo>
                  <a:pt x="1818125" y="8624"/>
                </a:lnTo>
                <a:lnTo>
                  <a:pt x="1733039" y="36836"/>
                </a:lnTo>
                <a:lnTo>
                  <a:pt x="1646367" y="66260"/>
                </a:lnTo>
                <a:lnTo>
                  <a:pt x="1558214" y="96849"/>
                </a:lnTo>
                <a:lnTo>
                  <a:pt x="1468682" y="128551"/>
                </a:lnTo>
                <a:lnTo>
                  <a:pt x="1377877" y="161318"/>
                </a:lnTo>
                <a:lnTo>
                  <a:pt x="1285902" y="195099"/>
                </a:lnTo>
                <a:lnTo>
                  <a:pt x="1192860" y="229847"/>
                </a:lnTo>
                <a:lnTo>
                  <a:pt x="1098857" y="265510"/>
                </a:lnTo>
                <a:lnTo>
                  <a:pt x="1003995" y="302039"/>
                </a:lnTo>
                <a:lnTo>
                  <a:pt x="908378" y="339386"/>
                </a:lnTo>
                <a:lnTo>
                  <a:pt x="812111" y="377499"/>
                </a:lnTo>
                <a:lnTo>
                  <a:pt x="715298" y="416331"/>
                </a:lnTo>
                <a:lnTo>
                  <a:pt x="618041" y="455830"/>
                </a:lnTo>
                <a:lnTo>
                  <a:pt x="520446" y="495948"/>
                </a:lnTo>
                <a:lnTo>
                  <a:pt x="422616" y="536636"/>
                </a:lnTo>
                <a:lnTo>
                  <a:pt x="324655" y="577843"/>
                </a:lnTo>
                <a:lnTo>
                  <a:pt x="177695" y="640519"/>
                </a:lnTo>
                <a:lnTo>
                  <a:pt x="31024" y="704085"/>
                </a:lnTo>
                <a:lnTo>
                  <a:pt x="0" y="717673"/>
                </a:lnTo>
                <a:lnTo>
                  <a:pt x="1879147" y="717673"/>
                </a:lnTo>
                <a:lnTo>
                  <a:pt x="1910415" y="631786"/>
                </a:lnTo>
                <a:lnTo>
                  <a:pt x="1942658" y="541611"/>
                </a:lnTo>
                <a:lnTo>
                  <a:pt x="1973811" y="452762"/>
                </a:lnTo>
                <a:lnTo>
                  <a:pt x="2003824" y="365342"/>
                </a:lnTo>
                <a:lnTo>
                  <a:pt x="2032649" y="279456"/>
                </a:lnTo>
                <a:lnTo>
                  <a:pt x="2046600" y="237120"/>
                </a:lnTo>
                <a:lnTo>
                  <a:pt x="2055230" y="195213"/>
                </a:lnTo>
                <a:lnTo>
                  <a:pt x="2054104" y="154781"/>
                </a:lnTo>
                <a:lnTo>
                  <a:pt x="2044259" y="116860"/>
                </a:lnTo>
                <a:lnTo>
                  <a:pt x="2026727" y="82484"/>
                </a:lnTo>
                <a:lnTo>
                  <a:pt x="2002546" y="52689"/>
                </a:lnTo>
                <a:lnTo>
                  <a:pt x="1972751" y="28507"/>
                </a:lnTo>
                <a:lnTo>
                  <a:pt x="1938375" y="10976"/>
                </a:lnTo>
                <a:lnTo>
                  <a:pt x="1900456" y="1128"/>
                </a:lnTo>
                <a:lnTo>
                  <a:pt x="1860027" y="0"/>
                </a:lnTo>
                <a:close/>
              </a:path>
            </a:pathLst>
          </a:custGeom>
          <a:solidFill>
            <a:srgbClr val="7824B0"/>
          </a:solidFill>
        </p:spPr>
        <p:txBody>
          <a:bodyPr wrap="square" lIns="0" tIns="0" rIns="0" bIns="0" rtlCol="0"/>
          <a:lstStyle/>
          <a:p>
            <a:endParaRPr sz="1092"/>
          </a:p>
        </p:txBody>
      </p:sp>
      <p:grpSp>
        <p:nvGrpSpPr>
          <p:cNvPr id="2" name="Group 1">
            <a:extLst>
              <a:ext uri="{FF2B5EF4-FFF2-40B4-BE49-F238E27FC236}">
                <a16:creationId xmlns:a16="http://schemas.microsoft.com/office/drawing/2014/main" id="{FA2A5E97-D44F-43C3-9321-D3723A9E4613}"/>
              </a:ext>
            </a:extLst>
          </p:cNvPr>
          <p:cNvGrpSpPr/>
          <p:nvPr userDrawn="1"/>
        </p:nvGrpSpPr>
        <p:grpSpPr>
          <a:xfrm>
            <a:off x="997728" y="1504844"/>
            <a:ext cx="3790707" cy="1192811"/>
            <a:chOff x="942380" y="3455389"/>
            <a:chExt cx="4895681" cy="1540510"/>
          </a:xfrm>
        </p:grpSpPr>
        <p:grpSp>
          <p:nvGrpSpPr>
            <p:cNvPr id="55" name="object 3">
              <a:extLst>
                <a:ext uri="{FF2B5EF4-FFF2-40B4-BE49-F238E27FC236}">
                  <a16:creationId xmlns:a16="http://schemas.microsoft.com/office/drawing/2014/main" id="{3F567D75-C486-4FB1-8B52-19EAA3407AE0}"/>
                </a:ext>
              </a:extLst>
            </p:cNvPr>
            <p:cNvGrpSpPr/>
            <p:nvPr userDrawn="1"/>
          </p:nvGrpSpPr>
          <p:grpSpPr>
            <a:xfrm>
              <a:off x="2911954" y="3816148"/>
              <a:ext cx="1016635" cy="247650"/>
              <a:chOff x="2911954" y="3816148"/>
              <a:chExt cx="1016635" cy="247650"/>
            </a:xfrm>
          </p:grpSpPr>
          <p:pic>
            <p:nvPicPr>
              <p:cNvPr id="56" name="object 4">
                <a:extLst>
                  <a:ext uri="{FF2B5EF4-FFF2-40B4-BE49-F238E27FC236}">
                    <a16:creationId xmlns:a16="http://schemas.microsoft.com/office/drawing/2014/main" id="{15047E5A-38DD-467D-8C92-67408DA0BF36}"/>
                  </a:ext>
                </a:extLst>
              </p:cNvPr>
              <p:cNvPicPr/>
              <p:nvPr/>
            </p:nvPicPr>
            <p:blipFill>
              <a:blip r:embed="rId2" cstate="print"/>
              <a:stretch>
                <a:fillRect/>
              </a:stretch>
            </p:blipFill>
            <p:spPr>
              <a:xfrm>
                <a:off x="2911954" y="3818837"/>
                <a:ext cx="144770" cy="191166"/>
              </a:xfrm>
              <a:prstGeom prst="rect">
                <a:avLst/>
              </a:prstGeom>
            </p:spPr>
          </p:pic>
          <p:pic>
            <p:nvPicPr>
              <p:cNvPr id="57" name="object 5">
                <a:extLst>
                  <a:ext uri="{FF2B5EF4-FFF2-40B4-BE49-F238E27FC236}">
                    <a16:creationId xmlns:a16="http://schemas.microsoft.com/office/drawing/2014/main" id="{D4F737FE-7F54-4D5C-9D98-1322C5664408}"/>
                  </a:ext>
                </a:extLst>
              </p:cNvPr>
              <p:cNvPicPr/>
              <p:nvPr/>
            </p:nvPicPr>
            <p:blipFill>
              <a:blip r:embed="rId3" cstate="print"/>
              <a:stretch>
                <a:fillRect/>
              </a:stretch>
            </p:blipFill>
            <p:spPr>
              <a:xfrm>
                <a:off x="3088182" y="3820694"/>
                <a:ext cx="127619" cy="187701"/>
              </a:xfrm>
              <a:prstGeom prst="rect">
                <a:avLst/>
              </a:prstGeom>
            </p:spPr>
          </p:pic>
          <p:pic>
            <p:nvPicPr>
              <p:cNvPr id="58" name="object 6">
                <a:extLst>
                  <a:ext uri="{FF2B5EF4-FFF2-40B4-BE49-F238E27FC236}">
                    <a16:creationId xmlns:a16="http://schemas.microsoft.com/office/drawing/2014/main" id="{D8F8DE16-D43C-4D4B-87CB-C1F47129F751}"/>
                  </a:ext>
                </a:extLst>
              </p:cNvPr>
              <p:cNvPicPr/>
              <p:nvPr/>
            </p:nvPicPr>
            <p:blipFill>
              <a:blip r:embed="rId4" cstate="print"/>
              <a:stretch>
                <a:fillRect/>
              </a:stretch>
            </p:blipFill>
            <p:spPr>
              <a:xfrm>
                <a:off x="3243026" y="3869513"/>
                <a:ext cx="136739" cy="140498"/>
              </a:xfrm>
              <a:prstGeom prst="rect">
                <a:avLst/>
              </a:prstGeom>
            </p:spPr>
          </p:pic>
          <p:pic>
            <p:nvPicPr>
              <p:cNvPr id="59" name="object 7">
                <a:extLst>
                  <a:ext uri="{FF2B5EF4-FFF2-40B4-BE49-F238E27FC236}">
                    <a16:creationId xmlns:a16="http://schemas.microsoft.com/office/drawing/2014/main" id="{57B73C7F-FE75-4B04-A78A-70888F367CCC}"/>
                  </a:ext>
                </a:extLst>
              </p:cNvPr>
              <p:cNvPicPr/>
              <p:nvPr/>
            </p:nvPicPr>
            <p:blipFill>
              <a:blip r:embed="rId5" cstate="print"/>
              <a:stretch>
                <a:fillRect/>
              </a:stretch>
            </p:blipFill>
            <p:spPr>
              <a:xfrm>
                <a:off x="3403392" y="3869505"/>
                <a:ext cx="138330" cy="192496"/>
              </a:xfrm>
              <a:prstGeom prst="rect">
                <a:avLst/>
              </a:prstGeom>
            </p:spPr>
          </p:pic>
          <p:sp>
            <p:nvSpPr>
              <p:cNvPr id="60" name="object 8">
                <a:extLst>
                  <a:ext uri="{FF2B5EF4-FFF2-40B4-BE49-F238E27FC236}">
                    <a16:creationId xmlns:a16="http://schemas.microsoft.com/office/drawing/2014/main" id="{74A9F099-F212-4E86-9EC1-285DE9AE549D}"/>
                  </a:ext>
                </a:extLst>
              </p:cNvPr>
              <p:cNvSpPr/>
              <p:nvPr/>
            </p:nvSpPr>
            <p:spPr>
              <a:xfrm>
                <a:off x="3567419" y="3816148"/>
                <a:ext cx="35560" cy="192405"/>
              </a:xfrm>
              <a:custGeom>
                <a:avLst/>
                <a:gdLst/>
                <a:ahLst/>
                <a:cxnLst/>
                <a:rect l="l" t="t" r="r" b="b"/>
                <a:pathLst>
                  <a:path w="35560" h="192404">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4">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61" name="object 9">
                <a:extLst>
                  <a:ext uri="{FF2B5EF4-FFF2-40B4-BE49-F238E27FC236}">
                    <a16:creationId xmlns:a16="http://schemas.microsoft.com/office/drawing/2014/main" id="{0C3A093E-FC05-4C2F-970A-14E6D3AEAFF6}"/>
                  </a:ext>
                </a:extLst>
              </p:cNvPr>
              <p:cNvPicPr/>
              <p:nvPr/>
            </p:nvPicPr>
            <p:blipFill>
              <a:blip r:embed="rId6" cstate="print"/>
              <a:stretch>
                <a:fillRect/>
              </a:stretch>
            </p:blipFill>
            <p:spPr>
              <a:xfrm>
                <a:off x="3635161" y="3869509"/>
                <a:ext cx="127619" cy="138885"/>
              </a:xfrm>
              <a:prstGeom prst="rect">
                <a:avLst/>
              </a:prstGeom>
            </p:spPr>
          </p:pic>
          <p:pic>
            <p:nvPicPr>
              <p:cNvPr id="62" name="object 10">
                <a:extLst>
                  <a:ext uri="{FF2B5EF4-FFF2-40B4-BE49-F238E27FC236}">
                    <a16:creationId xmlns:a16="http://schemas.microsoft.com/office/drawing/2014/main" id="{21C92C53-5E14-4601-83A5-2A6074E7864F}"/>
                  </a:ext>
                </a:extLst>
              </p:cNvPr>
              <p:cNvPicPr/>
              <p:nvPr/>
            </p:nvPicPr>
            <p:blipFill>
              <a:blip r:embed="rId7" cstate="print"/>
              <a:stretch>
                <a:fillRect/>
              </a:stretch>
            </p:blipFill>
            <p:spPr>
              <a:xfrm>
                <a:off x="3790150" y="3869506"/>
                <a:ext cx="138341" cy="194109"/>
              </a:xfrm>
              <a:prstGeom prst="rect">
                <a:avLst/>
              </a:prstGeom>
            </p:spPr>
          </p:pic>
        </p:grpSp>
        <p:grpSp>
          <p:nvGrpSpPr>
            <p:cNvPr id="63" name="object 11">
              <a:extLst>
                <a:ext uri="{FF2B5EF4-FFF2-40B4-BE49-F238E27FC236}">
                  <a16:creationId xmlns:a16="http://schemas.microsoft.com/office/drawing/2014/main" id="{2D0FE2D5-318D-48BB-8504-9CBB3B282569}"/>
                </a:ext>
              </a:extLst>
            </p:cNvPr>
            <p:cNvGrpSpPr/>
            <p:nvPr userDrawn="1"/>
          </p:nvGrpSpPr>
          <p:grpSpPr>
            <a:xfrm>
              <a:off x="4026616" y="3819088"/>
              <a:ext cx="448945" cy="191135"/>
              <a:chOff x="4026616" y="3819088"/>
              <a:chExt cx="448945" cy="191135"/>
            </a:xfrm>
          </p:grpSpPr>
          <p:pic>
            <p:nvPicPr>
              <p:cNvPr id="64" name="object 12">
                <a:extLst>
                  <a:ext uri="{FF2B5EF4-FFF2-40B4-BE49-F238E27FC236}">
                    <a16:creationId xmlns:a16="http://schemas.microsoft.com/office/drawing/2014/main" id="{65925EDC-9F79-4D8F-9B91-75C957CC1965}"/>
                  </a:ext>
                </a:extLst>
              </p:cNvPr>
              <p:cNvPicPr/>
              <p:nvPr/>
            </p:nvPicPr>
            <p:blipFill>
              <a:blip r:embed="rId8" cstate="print"/>
              <a:stretch>
                <a:fillRect/>
              </a:stretch>
            </p:blipFill>
            <p:spPr>
              <a:xfrm>
                <a:off x="4026616" y="3819088"/>
                <a:ext cx="182319" cy="190915"/>
              </a:xfrm>
              <a:prstGeom prst="rect">
                <a:avLst/>
              </a:prstGeom>
            </p:spPr>
          </p:pic>
          <p:pic>
            <p:nvPicPr>
              <p:cNvPr id="65" name="object 13">
                <a:extLst>
                  <a:ext uri="{FF2B5EF4-FFF2-40B4-BE49-F238E27FC236}">
                    <a16:creationId xmlns:a16="http://schemas.microsoft.com/office/drawing/2014/main" id="{70ED54FD-D5E4-4262-A353-DEB793874381}"/>
                  </a:ext>
                </a:extLst>
              </p:cNvPr>
              <p:cNvPicPr/>
              <p:nvPr/>
            </p:nvPicPr>
            <p:blipFill>
              <a:blip r:embed="rId9" cstate="print"/>
              <a:stretch>
                <a:fillRect/>
              </a:stretch>
            </p:blipFill>
            <p:spPr>
              <a:xfrm>
                <a:off x="4238854" y="3871118"/>
                <a:ext cx="125200" cy="138885"/>
              </a:xfrm>
              <a:prstGeom prst="rect">
                <a:avLst/>
              </a:prstGeom>
            </p:spPr>
          </p:pic>
          <p:pic>
            <p:nvPicPr>
              <p:cNvPr id="66" name="object 14">
                <a:extLst>
                  <a:ext uri="{FF2B5EF4-FFF2-40B4-BE49-F238E27FC236}">
                    <a16:creationId xmlns:a16="http://schemas.microsoft.com/office/drawing/2014/main" id="{C4FE3CCA-05DD-4D36-ACB1-92DC8433FC0A}"/>
                  </a:ext>
                </a:extLst>
              </p:cNvPr>
              <p:cNvPicPr/>
              <p:nvPr/>
            </p:nvPicPr>
            <p:blipFill>
              <a:blip r:embed="rId10" cstate="print"/>
              <a:stretch>
                <a:fillRect/>
              </a:stretch>
            </p:blipFill>
            <p:spPr>
              <a:xfrm>
                <a:off x="4399206" y="3871118"/>
                <a:ext cx="75861" cy="137273"/>
              </a:xfrm>
              <a:prstGeom prst="rect">
                <a:avLst/>
              </a:prstGeom>
            </p:spPr>
          </p:pic>
        </p:grpSp>
        <p:grpSp>
          <p:nvGrpSpPr>
            <p:cNvPr id="67" name="object 15">
              <a:extLst>
                <a:ext uri="{FF2B5EF4-FFF2-40B4-BE49-F238E27FC236}">
                  <a16:creationId xmlns:a16="http://schemas.microsoft.com/office/drawing/2014/main" id="{79E8602A-8B2C-4EED-8BEB-C167679BF704}"/>
                </a:ext>
              </a:extLst>
            </p:cNvPr>
            <p:cNvGrpSpPr/>
            <p:nvPr userDrawn="1"/>
          </p:nvGrpSpPr>
          <p:grpSpPr>
            <a:xfrm>
              <a:off x="4570512" y="3820697"/>
              <a:ext cx="774700" cy="189865"/>
              <a:chOff x="4570512" y="3820697"/>
              <a:chExt cx="774700" cy="189865"/>
            </a:xfrm>
          </p:grpSpPr>
          <p:pic>
            <p:nvPicPr>
              <p:cNvPr id="68" name="object 16">
                <a:extLst>
                  <a:ext uri="{FF2B5EF4-FFF2-40B4-BE49-F238E27FC236}">
                    <a16:creationId xmlns:a16="http://schemas.microsoft.com/office/drawing/2014/main" id="{C5094411-B9DA-4815-96E4-827FA371C0F8}"/>
                  </a:ext>
                </a:extLst>
              </p:cNvPr>
              <p:cNvPicPr/>
              <p:nvPr/>
            </p:nvPicPr>
            <p:blipFill>
              <a:blip r:embed="rId11" cstate="print"/>
              <a:stretch>
                <a:fillRect/>
              </a:stretch>
            </p:blipFill>
            <p:spPr>
              <a:xfrm>
                <a:off x="4570512" y="3820697"/>
                <a:ext cx="260521" cy="189307"/>
              </a:xfrm>
              <a:prstGeom prst="rect">
                <a:avLst/>
              </a:prstGeom>
            </p:spPr>
          </p:pic>
          <p:pic>
            <p:nvPicPr>
              <p:cNvPr id="69" name="object 17">
                <a:extLst>
                  <a:ext uri="{FF2B5EF4-FFF2-40B4-BE49-F238E27FC236}">
                    <a16:creationId xmlns:a16="http://schemas.microsoft.com/office/drawing/2014/main" id="{49F22236-9C66-4161-B3FE-4CFA9BFDEDCA}"/>
                  </a:ext>
                </a:extLst>
              </p:cNvPr>
              <p:cNvPicPr/>
              <p:nvPr/>
            </p:nvPicPr>
            <p:blipFill>
              <a:blip r:embed="rId12" cstate="print"/>
              <a:stretch>
                <a:fillRect/>
              </a:stretch>
            </p:blipFill>
            <p:spPr>
              <a:xfrm>
                <a:off x="4850976" y="3832766"/>
                <a:ext cx="232973" cy="177238"/>
              </a:xfrm>
              <a:prstGeom prst="rect">
                <a:avLst/>
              </a:prstGeom>
            </p:spPr>
          </p:pic>
          <p:pic>
            <p:nvPicPr>
              <p:cNvPr id="70" name="object 18">
                <a:extLst>
                  <a:ext uri="{FF2B5EF4-FFF2-40B4-BE49-F238E27FC236}">
                    <a16:creationId xmlns:a16="http://schemas.microsoft.com/office/drawing/2014/main" id="{4D0360FB-8920-4979-AB9E-6393E72F87D3}"/>
                  </a:ext>
                </a:extLst>
              </p:cNvPr>
              <p:cNvPicPr/>
              <p:nvPr/>
            </p:nvPicPr>
            <p:blipFill>
              <a:blip r:embed="rId13" cstate="print"/>
              <a:stretch>
                <a:fillRect/>
              </a:stretch>
            </p:blipFill>
            <p:spPr>
              <a:xfrm>
                <a:off x="5119116" y="3869503"/>
                <a:ext cx="225970" cy="140498"/>
              </a:xfrm>
              <a:prstGeom prst="rect">
                <a:avLst/>
              </a:prstGeom>
            </p:spPr>
          </p:pic>
        </p:grpSp>
        <p:sp>
          <p:nvSpPr>
            <p:cNvPr id="71" name="object 19">
              <a:extLst>
                <a:ext uri="{FF2B5EF4-FFF2-40B4-BE49-F238E27FC236}">
                  <a16:creationId xmlns:a16="http://schemas.microsoft.com/office/drawing/2014/main" id="{F70CD484-8AF8-419A-A327-329D31ABB670}"/>
                </a:ext>
              </a:extLst>
            </p:cNvPr>
            <p:cNvSpPr/>
            <p:nvPr userDrawn="1"/>
          </p:nvSpPr>
          <p:spPr>
            <a:xfrm>
              <a:off x="2913989" y="4179360"/>
              <a:ext cx="950594" cy="455295"/>
            </a:xfrm>
            <a:custGeom>
              <a:avLst/>
              <a:gdLst/>
              <a:ahLst/>
              <a:cxnLst/>
              <a:rect l="l" t="t" r="r" b="b"/>
              <a:pathLst>
                <a:path w="950595" h="455295">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5">
                  <a:moveTo>
                    <a:pt x="950061" y="274751"/>
                  </a:moveTo>
                  <a:lnTo>
                    <a:pt x="944359" y="230200"/>
                  </a:lnTo>
                  <a:lnTo>
                    <a:pt x="928522" y="191770"/>
                  </a:lnTo>
                  <a:lnTo>
                    <a:pt x="915860" y="173723"/>
                  </a:lnTo>
                  <a:lnTo>
                    <a:pt x="903744" y="160388"/>
                  </a:lnTo>
                  <a:lnTo>
                    <a:pt x="888466" y="147726"/>
                  </a:lnTo>
                  <a:lnTo>
                    <a:pt x="879297" y="142049"/>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49"/>
                  </a:lnTo>
                  <a:lnTo>
                    <a:pt x="832065" y="122580"/>
                  </a:lnTo>
                  <a:lnTo>
                    <a:pt x="787273" y="117741"/>
                  </a:lnTo>
                  <a:lnTo>
                    <a:pt x="764451" y="119062"/>
                  </a:lnTo>
                  <a:lnTo>
                    <a:pt x="722782" y="129527"/>
                  </a:lnTo>
                  <a:lnTo>
                    <a:pt x="686777" y="150228"/>
                  </a:lnTo>
                  <a:lnTo>
                    <a:pt x="658456" y="179806"/>
                  </a:lnTo>
                  <a:lnTo>
                    <a:pt x="638454" y="217779"/>
                  </a:lnTo>
                  <a:lnTo>
                    <a:pt x="628319" y="262343"/>
                  </a:lnTo>
                  <a:lnTo>
                    <a:pt x="627049" y="286981"/>
                  </a:lnTo>
                  <a:lnTo>
                    <a:pt x="628357" y="311315"/>
                  </a:lnTo>
                  <a:lnTo>
                    <a:pt x="638810" y="355396"/>
                  </a:lnTo>
                  <a:lnTo>
                    <a:pt x="659498" y="393052"/>
                  </a:lnTo>
                  <a:lnTo>
                    <a:pt x="689102" y="422490"/>
                  </a:lnTo>
                  <a:lnTo>
                    <a:pt x="727125" y="443166"/>
                  </a:lnTo>
                  <a:lnTo>
                    <a:pt x="772007" y="453605"/>
                  </a:lnTo>
                  <a:lnTo>
                    <a:pt x="796925" y="454914"/>
                  </a:lnTo>
                  <a:lnTo>
                    <a:pt x="825296" y="452907"/>
                  </a:lnTo>
                  <a:lnTo>
                    <a:pt x="874687" y="436829"/>
                  </a:lnTo>
                  <a:lnTo>
                    <a:pt x="913574" y="405536"/>
                  </a:lnTo>
                  <a:lnTo>
                    <a:pt x="937856" y="364375"/>
                  </a:lnTo>
                  <a:lnTo>
                    <a:pt x="944270" y="340410"/>
                  </a:lnTo>
                  <a:lnTo>
                    <a:pt x="874776" y="340410"/>
                  </a:lnTo>
                  <a:lnTo>
                    <a:pt x="870305" y="353453"/>
                  </a:lnTo>
                  <a:lnTo>
                    <a:pt x="863993" y="364934"/>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807"/>
                  </a:lnTo>
                  <a:lnTo>
                    <a:pt x="949947" y="281241"/>
                  </a:lnTo>
                  <a:lnTo>
                    <a:pt x="950061" y="274751"/>
                  </a:lnTo>
                  <a:close/>
                </a:path>
              </a:pathLst>
            </a:custGeom>
            <a:solidFill>
              <a:srgbClr val="191919"/>
            </a:solidFill>
          </p:spPr>
          <p:txBody>
            <a:bodyPr wrap="square" lIns="0" tIns="0" rIns="0" bIns="0" rtlCol="0"/>
            <a:lstStyle/>
            <a:p>
              <a:endParaRPr/>
            </a:p>
          </p:txBody>
        </p:sp>
        <p:sp>
          <p:nvSpPr>
            <p:cNvPr id="72" name="object 20">
              <a:extLst>
                <a:ext uri="{FF2B5EF4-FFF2-40B4-BE49-F238E27FC236}">
                  <a16:creationId xmlns:a16="http://schemas.microsoft.com/office/drawing/2014/main" id="{AFB751FB-3414-45FD-AE5B-C09F5358D367}"/>
                </a:ext>
              </a:extLst>
            </p:cNvPr>
            <p:cNvSpPr/>
            <p:nvPr userDrawn="1"/>
          </p:nvSpPr>
          <p:spPr>
            <a:xfrm>
              <a:off x="3928602" y="4180008"/>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73" name="object 21">
              <a:extLst>
                <a:ext uri="{FF2B5EF4-FFF2-40B4-BE49-F238E27FC236}">
                  <a16:creationId xmlns:a16="http://schemas.microsoft.com/office/drawing/2014/main" id="{532211E4-0F91-424D-B595-2E2C962D0DBB}"/>
                </a:ext>
              </a:extLst>
            </p:cNvPr>
            <p:cNvSpPr/>
            <p:nvPr userDrawn="1"/>
          </p:nvSpPr>
          <p:spPr>
            <a:xfrm>
              <a:off x="4076525" y="4180008"/>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74" name="object 22">
              <a:extLst>
                <a:ext uri="{FF2B5EF4-FFF2-40B4-BE49-F238E27FC236}">
                  <a16:creationId xmlns:a16="http://schemas.microsoft.com/office/drawing/2014/main" id="{CED502BB-C200-415D-895B-6FBF77B6CB4C}"/>
                </a:ext>
              </a:extLst>
            </p:cNvPr>
            <p:cNvSpPr/>
            <p:nvPr userDrawn="1"/>
          </p:nvSpPr>
          <p:spPr>
            <a:xfrm>
              <a:off x="4224451" y="4180006"/>
              <a:ext cx="332105" cy="454659"/>
            </a:xfrm>
            <a:custGeom>
              <a:avLst/>
              <a:gdLst/>
              <a:ahLst/>
              <a:cxnLst/>
              <a:rect l="l" t="t" r="r" b="b"/>
              <a:pathLst>
                <a:path w="332104" h="454660">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60">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60">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60">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75" name="object 23">
              <a:extLst>
                <a:ext uri="{FF2B5EF4-FFF2-40B4-BE49-F238E27FC236}">
                  <a16:creationId xmlns:a16="http://schemas.microsoft.com/office/drawing/2014/main" id="{EE1B1FA7-22DF-41EA-888B-90DA198DF0C6}"/>
                </a:ext>
              </a:extLst>
            </p:cNvPr>
            <p:cNvSpPr/>
            <p:nvPr userDrawn="1"/>
          </p:nvSpPr>
          <p:spPr>
            <a:xfrm>
              <a:off x="4605383" y="4297100"/>
              <a:ext cx="323215" cy="337185"/>
            </a:xfrm>
            <a:custGeom>
              <a:avLst/>
              <a:gdLst/>
              <a:ahLst/>
              <a:cxnLst/>
              <a:rect l="l" t="t" r="r" b="b"/>
              <a:pathLst>
                <a:path w="323214" h="337185">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5">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5">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76" name="object 24">
              <a:extLst>
                <a:ext uri="{FF2B5EF4-FFF2-40B4-BE49-F238E27FC236}">
                  <a16:creationId xmlns:a16="http://schemas.microsoft.com/office/drawing/2014/main" id="{26D7EF24-740B-4339-9107-EE982BC0872F}"/>
                </a:ext>
              </a:extLst>
            </p:cNvPr>
            <p:cNvSpPr/>
            <p:nvPr userDrawn="1"/>
          </p:nvSpPr>
          <p:spPr>
            <a:xfrm>
              <a:off x="4983733" y="4169044"/>
              <a:ext cx="85090" cy="461645"/>
            </a:xfrm>
            <a:custGeom>
              <a:avLst/>
              <a:gdLst/>
              <a:ahLst/>
              <a:cxnLst/>
              <a:rect l="l" t="t" r="r" b="b"/>
              <a:pathLst>
                <a:path w="85089" h="461645">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5">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77" name="object 25">
              <a:extLst>
                <a:ext uri="{FF2B5EF4-FFF2-40B4-BE49-F238E27FC236}">
                  <a16:creationId xmlns:a16="http://schemas.microsoft.com/office/drawing/2014/main" id="{DB47CA12-DFF7-4813-B0A3-3797D3E22BD5}"/>
                </a:ext>
              </a:extLst>
            </p:cNvPr>
            <p:cNvSpPr/>
            <p:nvPr userDrawn="1"/>
          </p:nvSpPr>
          <p:spPr>
            <a:xfrm>
              <a:off x="5140215" y="4297105"/>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78" name="object 26">
              <a:extLst>
                <a:ext uri="{FF2B5EF4-FFF2-40B4-BE49-F238E27FC236}">
                  <a16:creationId xmlns:a16="http://schemas.microsoft.com/office/drawing/2014/main" id="{69CE74E8-C559-4E86-9639-50AA797956B6}"/>
                </a:ext>
              </a:extLst>
            </p:cNvPr>
            <p:cNvSpPr/>
            <p:nvPr userDrawn="1"/>
          </p:nvSpPr>
          <p:spPr>
            <a:xfrm>
              <a:off x="5505956" y="429709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79" name="object 27">
              <a:extLst>
                <a:ext uri="{FF2B5EF4-FFF2-40B4-BE49-F238E27FC236}">
                  <a16:creationId xmlns:a16="http://schemas.microsoft.com/office/drawing/2014/main" id="{EA49058B-3358-4E2E-9486-A7CA4D43F019}"/>
                </a:ext>
              </a:extLst>
            </p:cNvPr>
            <p:cNvGrpSpPr/>
            <p:nvPr userDrawn="1"/>
          </p:nvGrpSpPr>
          <p:grpSpPr>
            <a:xfrm>
              <a:off x="942380" y="3455389"/>
              <a:ext cx="1540510" cy="1540510"/>
              <a:chOff x="942380" y="3455389"/>
              <a:chExt cx="1540510" cy="1540510"/>
            </a:xfrm>
          </p:grpSpPr>
          <p:sp>
            <p:nvSpPr>
              <p:cNvPr id="80" name="object 28">
                <a:extLst>
                  <a:ext uri="{FF2B5EF4-FFF2-40B4-BE49-F238E27FC236}">
                    <a16:creationId xmlns:a16="http://schemas.microsoft.com/office/drawing/2014/main" id="{715CB905-6642-49ED-8F1F-B36572D3D110}"/>
                  </a:ext>
                </a:extLst>
              </p:cNvPr>
              <p:cNvSpPr/>
              <p:nvPr/>
            </p:nvSpPr>
            <p:spPr>
              <a:xfrm>
                <a:off x="1560021" y="3455389"/>
                <a:ext cx="305435" cy="605155"/>
              </a:xfrm>
              <a:custGeom>
                <a:avLst/>
                <a:gdLst/>
                <a:ahLst/>
                <a:cxnLst/>
                <a:rect l="l" t="t" r="r" b="b"/>
                <a:pathLst>
                  <a:path w="305435" h="605154">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81" name="object 29">
                <a:extLst>
                  <a:ext uri="{FF2B5EF4-FFF2-40B4-BE49-F238E27FC236}">
                    <a16:creationId xmlns:a16="http://schemas.microsoft.com/office/drawing/2014/main" id="{6B1218B2-F165-4753-A68B-BF16201C76A9}"/>
                  </a:ext>
                </a:extLst>
              </p:cNvPr>
              <p:cNvSpPr/>
              <p:nvPr/>
            </p:nvSpPr>
            <p:spPr>
              <a:xfrm>
                <a:off x="1560016" y="4390755"/>
                <a:ext cx="305435" cy="605155"/>
              </a:xfrm>
              <a:custGeom>
                <a:avLst/>
                <a:gdLst/>
                <a:ahLst/>
                <a:cxnLst/>
                <a:rect l="l" t="t" r="r" b="b"/>
                <a:pathLst>
                  <a:path w="305435" h="605154">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82" name="object 30">
                <a:extLst>
                  <a:ext uri="{FF2B5EF4-FFF2-40B4-BE49-F238E27FC236}">
                    <a16:creationId xmlns:a16="http://schemas.microsoft.com/office/drawing/2014/main" id="{0E813456-03EB-4238-8FA7-32DDF801B6AC}"/>
                  </a:ext>
                </a:extLst>
              </p:cNvPr>
              <p:cNvSpPr/>
              <p:nvPr/>
            </p:nvSpPr>
            <p:spPr>
              <a:xfrm>
                <a:off x="1877752" y="4073018"/>
                <a:ext cx="605155" cy="305435"/>
              </a:xfrm>
              <a:custGeom>
                <a:avLst/>
                <a:gdLst/>
                <a:ahLst/>
                <a:cxnLst/>
                <a:rect l="l" t="t" r="r" b="b"/>
                <a:pathLst>
                  <a:path w="605155" h="305435">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83" name="object 31">
                <a:extLst>
                  <a:ext uri="{FF2B5EF4-FFF2-40B4-BE49-F238E27FC236}">
                    <a16:creationId xmlns:a16="http://schemas.microsoft.com/office/drawing/2014/main" id="{C1FCDA39-97D1-40D2-9AF0-A60F8E41E2E9}"/>
                  </a:ext>
                </a:extLst>
              </p:cNvPr>
              <p:cNvSpPr/>
              <p:nvPr/>
            </p:nvSpPr>
            <p:spPr>
              <a:xfrm>
                <a:off x="942380" y="4073016"/>
                <a:ext cx="605155" cy="305435"/>
              </a:xfrm>
              <a:custGeom>
                <a:avLst/>
                <a:gdLst/>
                <a:ahLst/>
                <a:cxnLst/>
                <a:rect l="l" t="t" r="r" b="b"/>
                <a:pathLst>
                  <a:path w="605155" h="305435">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84" name="object 32">
                <a:extLst>
                  <a:ext uri="{FF2B5EF4-FFF2-40B4-BE49-F238E27FC236}">
                    <a16:creationId xmlns:a16="http://schemas.microsoft.com/office/drawing/2014/main" id="{FF7022EC-7580-4112-8AA6-3C23BAB53E80}"/>
                  </a:ext>
                </a:extLst>
              </p:cNvPr>
              <p:cNvSpPr/>
              <p:nvPr/>
            </p:nvSpPr>
            <p:spPr>
              <a:xfrm>
                <a:off x="1162393" y="3675410"/>
                <a:ext cx="438784" cy="438784"/>
              </a:xfrm>
              <a:custGeom>
                <a:avLst/>
                <a:gdLst/>
                <a:ahLst/>
                <a:cxnLst/>
                <a:rect l="l" t="t" r="r" b="b"/>
                <a:pathLst>
                  <a:path w="438784" h="438785">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85" name="object 33">
                <a:extLst>
                  <a:ext uri="{FF2B5EF4-FFF2-40B4-BE49-F238E27FC236}">
                    <a16:creationId xmlns:a16="http://schemas.microsoft.com/office/drawing/2014/main" id="{0028B4E8-EF9C-46A6-A0F6-38FA5792869F}"/>
                  </a:ext>
                </a:extLst>
              </p:cNvPr>
              <p:cNvSpPr/>
              <p:nvPr/>
            </p:nvSpPr>
            <p:spPr>
              <a:xfrm>
                <a:off x="1824193" y="433718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86" name="object 34">
                <a:extLst>
                  <a:ext uri="{FF2B5EF4-FFF2-40B4-BE49-F238E27FC236}">
                    <a16:creationId xmlns:a16="http://schemas.microsoft.com/office/drawing/2014/main" id="{FCB8D100-CDC9-4BE9-8A8E-17335F3BEC05}"/>
                  </a:ext>
                </a:extLst>
              </p:cNvPr>
              <p:cNvSpPr/>
              <p:nvPr/>
            </p:nvSpPr>
            <p:spPr>
              <a:xfrm>
                <a:off x="1824178" y="3675392"/>
                <a:ext cx="438784" cy="438784"/>
              </a:xfrm>
              <a:custGeom>
                <a:avLst/>
                <a:gdLst/>
                <a:ahLst/>
                <a:cxnLst/>
                <a:rect l="l" t="t" r="r" b="b"/>
                <a:pathLst>
                  <a:path w="438785" h="438785">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87" name="object 35">
                <a:extLst>
                  <a:ext uri="{FF2B5EF4-FFF2-40B4-BE49-F238E27FC236}">
                    <a16:creationId xmlns:a16="http://schemas.microsoft.com/office/drawing/2014/main" id="{76FB2951-7F4E-4A29-B316-4C851A5E8F94}"/>
                  </a:ext>
                </a:extLst>
              </p:cNvPr>
              <p:cNvSpPr/>
              <p:nvPr/>
            </p:nvSpPr>
            <p:spPr>
              <a:xfrm>
                <a:off x="1162398" y="4337196"/>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88" name="Title 1">
            <a:extLst>
              <a:ext uri="{FF2B5EF4-FFF2-40B4-BE49-F238E27FC236}">
                <a16:creationId xmlns:a16="http://schemas.microsoft.com/office/drawing/2014/main" id="{402319BD-5342-440B-B063-A0B5066A0A93}"/>
              </a:ext>
            </a:extLst>
          </p:cNvPr>
          <p:cNvSpPr>
            <a:spLocks noGrp="1"/>
          </p:cNvSpPr>
          <p:nvPr>
            <p:ph type="ctrTitle"/>
          </p:nvPr>
        </p:nvSpPr>
        <p:spPr>
          <a:xfrm>
            <a:off x="997728" y="2872130"/>
            <a:ext cx="5873194" cy="954253"/>
          </a:xfrm>
        </p:spPr>
        <p:txBody>
          <a:bodyPr anchor="t">
            <a:normAutofit/>
          </a:bodyPr>
          <a:lstStyle>
            <a:lvl1pPr algn="l">
              <a:defRPr sz="5400"/>
            </a:lvl1pPr>
          </a:lstStyle>
          <a:p>
            <a:r>
              <a:rPr lang="en-US" dirty="0"/>
              <a:t>Click to edit Master title style</a:t>
            </a:r>
            <a:endParaRPr lang="en-GB" dirty="0"/>
          </a:p>
        </p:txBody>
      </p:sp>
      <p:sp>
        <p:nvSpPr>
          <p:cNvPr id="89" name="Subtitle 2">
            <a:extLst>
              <a:ext uri="{FF2B5EF4-FFF2-40B4-BE49-F238E27FC236}">
                <a16:creationId xmlns:a16="http://schemas.microsoft.com/office/drawing/2014/main" id="{B9DAE9F0-96DA-4923-B218-B5C94879DCED}"/>
              </a:ext>
            </a:extLst>
          </p:cNvPr>
          <p:cNvSpPr>
            <a:spLocks noGrp="1"/>
          </p:cNvSpPr>
          <p:nvPr>
            <p:ph type="subTitle" idx="1"/>
          </p:nvPr>
        </p:nvSpPr>
        <p:spPr>
          <a:xfrm>
            <a:off x="997728" y="4005246"/>
            <a:ext cx="5118990" cy="700620"/>
          </a:xfrm>
        </p:spPr>
        <p:txBody>
          <a:bodyPr/>
          <a:lstStyle>
            <a:lvl1pPr marL="0" indent="0" algn="l">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8" name="object 15">
            <a:extLst>
              <a:ext uri="{FF2B5EF4-FFF2-40B4-BE49-F238E27FC236}">
                <a16:creationId xmlns:a16="http://schemas.microsoft.com/office/drawing/2014/main" id="{E44A10DC-130D-4417-B61B-1EA59DF05D02}"/>
              </a:ext>
            </a:extLst>
          </p:cNvPr>
          <p:cNvSpPr/>
          <p:nvPr userDrawn="1"/>
        </p:nvSpPr>
        <p:spPr>
          <a:xfrm>
            <a:off x="997728" y="4962663"/>
            <a:ext cx="377190" cy="31750"/>
          </a:xfrm>
          <a:custGeom>
            <a:avLst/>
            <a:gdLst/>
            <a:ahLst/>
            <a:cxnLst/>
            <a:rect l="l" t="t" r="r" b="b"/>
            <a:pathLst>
              <a:path w="377190" h="31750">
                <a:moveTo>
                  <a:pt x="376951" y="0"/>
                </a:moveTo>
                <a:lnTo>
                  <a:pt x="0" y="0"/>
                </a:lnTo>
                <a:lnTo>
                  <a:pt x="0" y="31412"/>
                </a:lnTo>
                <a:lnTo>
                  <a:pt x="376951" y="31412"/>
                </a:lnTo>
                <a:lnTo>
                  <a:pt x="376951" y="0"/>
                </a:lnTo>
                <a:close/>
              </a:path>
            </a:pathLst>
          </a:custGeom>
          <a:solidFill>
            <a:srgbClr val="000000"/>
          </a:solidFill>
        </p:spPr>
        <p:txBody>
          <a:bodyPr wrap="square" lIns="0" tIns="0" rIns="0" bIns="0" rtlCol="0"/>
          <a:lstStyle/>
          <a:p>
            <a:endParaRPr/>
          </a:p>
        </p:txBody>
      </p:sp>
      <p:pic>
        <p:nvPicPr>
          <p:cNvPr id="49" name="bg object 24">
            <a:extLst>
              <a:ext uri="{FF2B5EF4-FFF2-40B4-BE49-F238E27FC236}">
                <a16:creationId xmlns:a16="http://schemas.microsoft.com/office/drawing/2014/main" id="{A0629C16-C049-413F-A275-B551B72B27AD}"/>
              </a:ext>
            </a:extLst>
          </p:cNvPr>
          <p:cNvPicPr/>
          <p:nvPr userDrawn="1"/>
        </p:nvPicPr>
        <p:blipFill>
          <a:blip r:embed="rId14" cstate="print"/>
          <a:stretch>
            <a:fillRect/>
          </a:stretch>
        </p:blipFill>
        <p:spPr>
          <a:xfrm>
            <a:off x="8854987" y="329067"/>
            <a:ext cx="3006807" cy="758116"/>
          </a:xfrm>
          <a:prstGeom prst="rect">
            <a:avLst/>
          </a:prstGeom>
        </p:spPr>
      </p:pic>
      <p:sp>
        <p:nvSpPr>
          <p:cNvPr id="51" name="Content Placeholder 2">
            <a:extLst>
              <a:ext uri="{FF2B5EF4-FFF2-40B4-BE49-F238E27FC236}">
                <a16:creationId xmlns:a16="http://schemas.microsoft.com/office/drawing/2014/main" id="{BBE5E3F5-5760-4A9B-8ADB-3AC94244E407}"/>
              </a:ext>
            </a:extLst>
          </p:cNvPr>
          <p:cNvSpPr>
            <a:spLocks noGrp="1"/>
          </p:cNvSpPr>
          <p:nvPr>
            <p:ph idx="14"/>
          </p:nvPr>
        </p:nvSpPr>
        <p:spPr>
          <a:xfrm>
            <a:off x="997728" y="5182452"/>
            <a:ext cx="5118990" cy="849071"/>
          </a:xfrm>
        </p:spPr>
        <p:txBody>
          <a:bodyPr>
            <a:normAutofit/>
          </a:bodyPr>
          <a:lstStyle>
            <a:lvl1pPr marL="0" indent="0">
              <a:buClr>
                <a:srgbClr val="4AD1C9"/>
              </a:buClr>
              <a:buFont typeface="+mj-lt"/>
              <a:buNone/>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endParaRPr lang="en-GB" dirty="0"/>
          </a:p>
        </p:txBody>
      </p:sp>
    </p:spTree>
    <p:extLst>
      <p:ext uri="{BB962C8B-B14F-4D97-AF65-F5344CB8AC3E}">
        <p14:creationId xmlns:p14="http://schemas.microsoft.com/office/powerpoint/2010/main" val="21003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5C17141-EE5F-4557-AB0C-BE2DBAF83792}"/>
              </a:ext>
            </a:extLst>
          </p:cNvPr>
          <p:cNvSpPr>
            <a:spLocks noGrp="1"/>
          </p:cNvSpPr>
          <p:nvPr>
            <p:ph type="dt" sz="half" idx="10"/>
          </p:nvPr>
        </p:nvSpPr>
        <p:spPr/>
        <p:txBody>
          <a:bodyPr/>
          <a:lstStyle/>
          <a:p>
            <a:fld id="{C2F1D9D6-308C-4F41-8514-8E10680E6468}" type="datetime1">
              <a:rPr lang="en-GB" smtClean="0"/>
              <a:t>15/12/2023</a:t>
            </a:fld>
            <a:endParaRPr lang="en-GB"/>
          </a:p>
        </p:txBody>
      </p:sp>
      <p:sp>
        <p:nvSpPr>
          <p:cNvPr id="4" name="Footer Placeholder 3">
            <a:extLst>
              <a:ext uri="{FF2B5EF4-FFF2-40B4-BE49-F238E27FC236}">
                <a16:creationId xmlns:a16="http://schemas.microsoft.com/office/drawing/2014/main" id="{BB537661-4377-4A79-B531-67C448BDEFA3}"/>
              </a:ext>
            </a:extLst>
          </p:cNvPr>
          <p:cNvSpPr>
            <a:spLocks noGrp="1"/>
          </p:cNvSpPr>
          <p:nvPr>
            <p:ph type="ftr" sz="quarter" idx="11"/>
          </p:nvPr>
        </p:nvSpPr>
        <p:spPr/>
        <p:txBody>
          <a:bodyPr/>
          <a:lstStyle/>
          <a:p>
            <a:endParaRPr lang="en-GB"/>
          </a:p>
        </p:txBody>
      </p:sp>
      <p:grpSp>
        <p:nvGrpSpPr>
          <p:cNvPr id="40" name="Group 39">
            <a:extLst>
              <a:ext uri="{FF2B5EF4-FFF2-40B4-BE49-F238E27FC236}">
                <a16:creationId xmlns:a16="http://schemas.microsoft.com/office/drawing/2014/main" id="{010CDA28-8DFF-473D-8546-14DAB3DA288D}"/>
              </a:ext>
            </a:extLst>
          </p:cNvPr>
          <p:cNvGrpSpPr/>
          <p:nvPr userDrawn="1"/>
        </p:nvGrpSpPr>
        <p:grpSpPr>
          <a:xfrm>
            <a:off x="361950" y="230270"/>
            <a:ext cx="11512550" cy="942712"/>
            <a:chOff x="645568" y="346019"/>
            <a:chExt cx="18812960" cy="1540510"/>
          </a:xfrm>
        </p:grpSpPr>
        <p:pic>
          <p:nvPicPr>
            <p:cNvPr id="6" name="object 3">
              <a:extLst>
                <a:ext uri="{FF2B5EF4-FFF2-40B4-BE49-F238E27FC236}">
                  <a16:creationId xmlns:a16="http://schemas.microsoft.com/office/drawing/2014/main" id="{46A1CD3A-E486-404B-9B98-9BB63F9AF9B4}"/>
                </a:ext>
              </a:extLst>
            </p:cNvPr>
            <p:cNvPicPr/>
            <p:nvPr userDrawn="1"/>
          </p:nvPicPr>
          <p:blipFill>
            <a:blip r:embed="rId2" cstate="print"/>
            <a:stretch>
              <a:fillRect/>
            </a:stretch>
          </p:blipFill>
          <p:spPr>
            <a:xfrm>
              <a:off x="14500428" y="497161"/>
              <a:ext cx="4958100" cy="1250188"/>
            </a:xfrm>
            <a:prstGeom prst="rect">
              <a:avLst/>
            </a:prstGeom>
          </p:spPr>
        </p:pic>
        <p:grpSp>
          <p:nvGrpSpPr>
            <p:cNvPr id="7" name="object 4">
              <a:extLst>
                <a:ext uri="{FF2B5EF4-FFF2-40B4-BE49-F238E27FC236}">
                  <a16:creationId xmlns:a16="http://schemas.microsoft.com/office/drawing/2014/main" id="{9E934DE2-DB95-4F03-9943-57F92705ACFF}"/>
                </a:ext>
              </a:extLst>
            </p:cNvPr>
            <p:cNvGrpSpPr/>
            <p:nvPr userDrawn="1"/>
          </p:nvGrpSpPr>
          <p:grpSpPr>
            <a:xfrm>
              <a:off x="2615142" y="706778"/>
              <a:ext cx="1016635" cy="247650"/>
              <a:chOff x="2615142" y="706778"/>
              <a:chExt cx="1016635" cy="247650"/>
            </a:xfrm>
          </p:grpSpPr>
          <p:pic>
            <p:nvPicPr>
              <p:cNvPr id="8" name="object 5">
                <a:extLst>
                  <a:ext uri="{FF2B5EF4-FFF2-40B4-BE49-F238E27FC236}">
                    <a16:creationId xmlns:a16="http://schemas.microsoft.com/office/drawing/2014/main" id="{A02452AA-CD1F-45EF-A66A-7FCA927D9C9B}"/>
                  </a:ext>
                </a:extLst>
              </p:cNvPr>
              <p:cNvPicPr/>
              <p:nvPr/>
            </p:nvPicPr>
            <p:blipFill>
              <a:blip r:embed="rId3" cstate="print"/>
              <a:stretch>
                <a:fillRect/>
              </a:stretch>
            </p:blipFill>
            <p:spPr>
              <a:xfrm>
                <a:off x="2615142" y="709467"/>
                <a:ext cx="144770" cy="191166"/>
              </a:xfrm>
              <a:prstGeom prst="rect">
                <a:avLst/>
              </a:prstGeom>
            </p:spPr>
          </p:pic>
          <p:pic>
            <p:nvPicPr>
              <p:cNvPr id="9" name="object 6">
                <a:extLst>
                  <a:ext uri="{FF2B5EF4-FFF2-40B4-BE49-F238E27FC236}">
                    <a16:creationId xmlns:a16="http://schemas.microsoft.com/office/drawing/2014/main" id="{AAEDEA71-5B35-4617-9BD8-6602C1068B6D}"/>
                  </a:ext>
                </a:extLst>
              </p:cNvPr>
              <p:cNvPicPr/>
              <p:nvPr/>
            </p:nvPicPr>
            <p:blipFill>
              <a:blip r:embed="rId4" cstate="print"/>
              <a:stretch>
                <a:fillRect/>
              </a:stretch>
            </p:blipFill>
            <p:spPr>
              <a:xfrm>
                <a:off x="2791370" y="711324"/>
                <a:ext cx="127619" cy="187701"/>
              </a:xfrm>
              <a:prstGeom prst="rect">
                <a:avLst/>
              </a:prstGeom>
            </p:spPr>
          </p:pic>
          <p:pic>
            <p:nvPicPr>
              <p:cNvPr id="10" name="object 7">
                <a:extLst>
                  <a:ext uri="{FF2B5EF4-FFF2-40B4-BE49-F238E27FC236}">
                    <a16:creationId xmlns:a16="http://schemas.microsoft.com/office/drawing/2014/main" id="{C3A77CDD-B515-4C6F-9D36-A19B00DA0169}"/>
                  </a:ext>
                </a:extLst>
              </p:cNvPr>
              <p:cNvPicPr/>
              <p:nvPr/>
            </p:nvPicPr>
            <p:blipFill>
              <a:blip r:embed="rId5" cstate="print"/>
              <a:stretch>
                <a:fillRect/>
              </a:stretch>
            </p:blipFill>
            <p:spPr>
              <a:xfrm>
                <a:off x="3106579" y="760134"/>
                <a:ext cx="138330" cy="192496"/>
              </a:xfrm>
              <a:prstGeom prst="rect">
                <a:avLst/>
              </a:prstGeom>
            </p:spPr>
          </p:pic>
          <p:pic>
            <p:nvPicPr>
              <p:cNvPr id="11" name="object 8">
                <a:extLst>
                  <a:ext uri="{FF2B5EF4-FFF2-40B4-BE49-F238E27FC236}">
                    <a16:creationId xmlns:a16="http://schemas.microsoft.com/office/drawing/2014/main" id="{4B925463-391E-4C5D-9ACD-69327037D362}"/>
                  </a:ext>
                </a:extLst>
              </p:cNvPr>
              <p:cNvPicPr/>
              <p:nvPr/>
            </p:nvPicPr>
            <p:blipFill>
              <a:blip r:embed="rId6" cstate="print"/>
              <a:stretch>
                <a:fillRect/>
              </a:stretch>
            </p:blipFill>
            <p:spPr>
              <a:xfrm>
                <a:off x="2946213" y="760143"/>
                <a:ext cx="136739" cy="140498"/>
              </a:xfrm>
              <a:prstGeom prst="rect">
                <a:avLst/>
              </a:prstGeom>
            </p:spPr>
          </p:pic>
          <p:sp>
            <p:nvSpPr>
              <p:cNvPr id="12" name="object 9">
                <a:extLst>
                  <a:ext uri="{FF2B5EF4-FFF2-40B4-BE49-F238E27FC236}">
                    <a16:creationId xmlns:a16="http://schemas.microsoft.com/office/drawing/2014/main" id="{910C5F90-28C3-43F9-9549-9D477CEA8367}"/>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13" name="object 10">
                <a:extLst>
                  <a:ext uri="{FF2B5EF4-FFF2-40B4-BE49-F238E27FC236}">
                    <a16:creationId xmlns:a16="http://schemas.microsoft.com/office/drawing/2014/main" id="{1EC3C768-6F5B-4A23-9DF8-5633AA934F45}"/>
                  </a:ext>
                </a:extLst>
              </p:cNvPr>
              <p:cNvPicPr/>
              <p:nvPr/>
            </p:nvPicPr>
            <p:blipFill>
              <a:blip r:embed="rId7" cstate="print"/>
              <a:stretch>
                <a:fillRect/>
              </a:stretch>
            </p:blipFill>
            <p:spPr>
              <a:xfrm>
                <a:off x="3338349" y="760140"/>
                <a:ext cx="127619" cy="138885"/>
              </a:xfrm>
              <a:prstGeom prst="rect">
                <a:avLst/>
              </a:prstGeom>
            </p:spPr>
          </p:pic>
          <p:pic>
            <p:nvPicPr>
              <p:cNvPr id="14" name="object 11">
                <a:extLst>
                  <a:ext uri="{FF2B5EF4-FFF2-40B4-BE49-F238E27FC236}">
                    <a16:creationId xmlns:a16="http://schemas.microsoft.com/office/drawing/2014/main" id="{572A4F3C-53A7-434E-8426-DF2BBB4893E4}"/>
                  </a:ext>
                </a:extLst>
              </p:cNvPr>
              <p:cNvPicPr/>
              <p:nvPr/>
            </p:nvPicPr>
            <p:blipFill>
              <a:blip r:embed="rId8" cstate="print"/>
              <a:stretch>
                <a:fillRect/>
              </a:stretch>
            </p:blipFill>
            <p:spPr>
              <a:xfrm>
                <a:off x="3493337" y="760137"/>
                <a:ext cx="138341" cy="194109"/>
              </a:xfrm>
              <a:prstGeom prst="rect">
                <a:avLst/>
              </a:prstGeom>
            </p:spPr>
          </p:pic>
        </p:grpSp>
        <p:grpSp>
          <p:nvGrpSpPr>
            <p:cNvPr id="15" name="object 12">
              <a:extLst>
                <a:ext uri="{FF2B5EF4-FFF2-40B4-BE49-F238E27FC236}">
                  <a16:creationId xmlns:a16="http://schemas.microsoft.com/office/drawing/2014/main" id="{7638F3B6-8FBC-445D-96C8-8AE0C0F4A0AC}"/>
                </a:ext>
              </a:extLst>
            </p:cNvPr>
            <p:cNvGrpSpPr/>
            <p:nvPr userDrawn="1"/>
          </p:nvGrpSpPr>
          <p:grpSpPr>
            <a:xfrm>
              <a:off x="3729804" y="709719"/>
              <a:ext cx="448945" cy="191135"/>
              <a:chOff x="3729804" y="709719"/>
              <a:chExt cx="448945" cy="191135"/>
            </a:xfrm>
          </p:grpSpPr>
          <p:pic>
            <p:nvPicPr>
              <p:cNvPr id="16" name="object 13">
                <a:extLst>
                  <a:ext uri="{FF2B5EF4-FFF2-40B4-BE49-F238E27FC236}">
                    <a16:creationId xmlns:a16="http://schemas.microsoft.com/office/drawing/2014/main" id="{BBE2BD4D-4556-49F1-96BF-82405579074E}"/>
                  </a:ext>
                </a:extLst>
              </p:cNvPr>
              <p:cNvPicPr/>
              <p:nvPr/>
            </p:nvPicPr>
            <p:blipFill>
              <a:blip r:embed="rId9" cstate="print"/>
              <a:stretch>
                <a:fillRect/>
              </a:stretch>
            </p:blipFill>
            <p:spPr>
              <a:xfrm>
                <a:off x="3729804" y="709719"/>
                <a:ext cx="182319" cy="190915"/>
              </a:xfrm>
              <a:prstGeom prst="rect">
                <a:avLst/>
              </a:prstGeom>
            </p:spPr>
          </p:pic>
          <p:pic>
            <p:nvPicPr>
              <p:cNvPr id="17" name="object 14">
                <a:extLst>
                  <a:ext uri="{FF2B5EF4-FFF2-40B4-BE49-F238E27FC236}">
                    <a16:creationId xmlns:a16="http://schemas.microsoft.com/office/drawing/2014/main" id="{EED67073-153E-401E-B5E8-0A1402C959F9}"/>
                  </a:ext>
                </a:extLst>
              </p:cNvPr>
              <p:cNvPicPr/>
              <p:nvPr/>
            </p:nvPicPr>
            <p:blipFill>
              <a:blip r:embed="rId10" cstate="print"/>
              <a:stretch>
                <a:fillRect/>
              </a:stretch>
            </p:blipFill>
            <p:spPr>
              <a:xfrm>
                <a:off x="4102393" y="761749"/>
                <a:ext cx="75861" cy="137273"/>
              </a:xfrm>
              <a:prstGeom prst="rect">
                <a:avLst/>
              </a:prstGeom>
            </p:spPr>
          </p:pic>
          <p:pic>
            <p:nvPicPr>
              <p:cNvPr id="18" name="object 15">
                <a:extLst>
                  <a:ext uri="{FF2B5EF4-FFF2-40B4-BE49-F238E27FC236}">
                    <a16:creationId xmlns:a16="http://schemas.microsoft.com/office/drawing/2014/main" id="{FA1843BC-0230-44F5-8526-72F56A6F4F96}"/>
                  </a:ext>
                </a:extLst>
              </p:cNvPr>
              <p:cNvPicPr/>
              <p:nvPr/>
            </p:nvPicPr>
            <p:blipFill>
              <a:blip r:embed="rId11" cstate="print"/>
              <a:stretch>
                <a:fillRect/>
              </a:stretch>
            </p:blipFill>
            <p:spPr>
              <a:xfrm>
                <a:off x="3942042" y="761749"/>
                <a:ext cx="125200" cy="138885"/>
              </a:xfrm>
              <a:prstGeom prst="rect">
                <a:avLst/>
              </a:prstGeom>
            </p:spPr>
          </p:pic>
        </p:grpSp>
        <p:grpSp>
          <p:nvGrpSpPr>
            <p:cNvPr id="19" name="object 16">
              <a:extLst>
                <a:ext uri="{FF2B5EF4-FFF2-40B4-BE49-F238E27FC236}">
                  <a16:creationId xmlns:a16="http://schemas.microsoft.com/office/drawing/2014/main" id="{24A4AF85-9211-4246-9EB8-228A64C7A4B6}"/>
                </a:ext>
              </a:extLst>
            </p:cNvPr>
            <p:cNvGrpSpPr/>
            <p:nvPr userDrawn="1"/>
          </p:nvGrpSpPr>
          <p:grpSpPr>
            <a:xfrm>
              <a:off x="4273700" y="711327"/>
              <a:ext cx="774700" cy="189865"/>
              <a:chOff x="4273700" y="711327"/>
              <a:chExt cx="774700" cy="189865"/>
            </a:xfrm>
          </p:grpSpPr>
          <p:pic>
            <p:nvPicPr>
              <p:cNvPr id="20" name="object 17">
                <a:extLst>
                  <a:ext uri="{FF2B5EF4-FFF2-40B4-BE49-F238E27FC236}">
                    <a16:creationId xmlns:a16="http://schemas.microsoft.com/office/drawing/2014/main" id="{21AB3F32-40BD-4EB9-9C9B-ED77C8AA65A7}"/>
                  </a:ext>
                </a:extLst>
              </p:cNvPr>
              <p:cNvPicPr/>
              <p:nvPr/>
            </p:nvPicPr>
            <p:blipFill>
              <a:blip r:embed="rId12" cstate="print"/>
              <a:stretch>
                <a:fillRect/>
              </a:stretch>
            </p:blipFill>
            <p:spPr>
              <a:xfrm>
                <a:off x="4273700" y="711327"/>
                <a:ext cx="260521" cy="189308"/>
              </a:xfrm>
              <a:prstGeom prst="rect">
                <a:avLst/>
              </a:prstGeom>
            </p:spPr>
          </p:pic>
          <p:pic>
            <p:nvPicPr>
              <p:cNvPr id="21" name="object 18">
                <a:extLst>
                  <a:ext uri="{FF2B5EF4-FFF2-40B4-BE49-F238E27FC236}">
                    <a16:creationId xmlns:a16="http://schemas.microsoft.com/office/drawing/2014/main" id="{6D1CB3B7-0C54-48B9-8B04-1E45FDDF3962}"/>
                  </a:ext>
                </a:extLst>
              </p:cNvPr>
              <p:cNvPicPr/>
              <p:nvPr/>
            </p:nvPicPr>
            <p:blipFill>
              <a:blip r:embed="rId13" cstate="print"/>
              <a:stretch>
                <a:fillRect/>
              </a:stretch>
            </p:blipFill>
            <p:spPr>
              <a:xfrm>
                <a:off x="4554165" y="723395"/>
                <a:ext cx="232971" cy="177239"/>
              </a:xfrm>
              <a:prstGeom prst="rect">
                <a:avLst/>
              </a:prstGeom>
            </p:spPr>
          </p:pic>
          <p:pic>
            <p:nvPicPr>
              <p:cNvPr id="22" name="object 19">
                <a:extLst>
                  <a:ext uri="{FF2B5EF4-FFF2-40B4-BE49-F238E27FC236}">
                    <a16:creationId xmlns:a16="http://schemas.microsoft.com/office/drawing/2014/main" id="{DA040A79-00A8-42FF-B068-51B5374643E9}"/>
                  </a:ext>
                </a:extLst>
              </p:cNvPr>
              <p:cNvPicPr/>
              <p:nvPr/>
            </p:nvPicPr>
            <p:blipFill>
              <a:blip r:embed="rId14" cstate="print"/>
              <a:stretch>
                <a:fillRect/>
              </a:stretch>
            </p:blipFill>
            <p:spPr>
              <a:xfrm>
                <a:off x="4822304" y="760133"/>
                <a:ext cx="225970" cy="140498"/>
              </a:xfrm>
              <a:prstGeom prst="rect">
                <a:avLst/>
              </a:prstGeom>
            </p:spPr>
          </p:pic>
        </p:grpSp>
        <p:sp>
          <p:nvSpPr>
            <p:cNvPr id="23" name="object 20">
              <a:extLst>
                <a:ext uri="{FF2B5EF4-FFF2-40B4-BE49-F238E27FC236}">
                  <a16:creationId xmlns:a16="http://schemas.microsoft.com/office/drawing/2014/main" id="{353B699D-6B80-4246-8331-E29BDB5BA4CF}"/>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24" name="object 21">
              <a:extLst>
                <a:ext uri="{FF2B5EF4-FFF2-40B4-BE49-F238E27FC236}">
                  <a16:creationId xmlns:a16="http://schemas.microsoft.com/office/drawing/2014/main" id="{35DD2C1F-CE80-4E1E-BCC4-F4F0D37E0D01}"/>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25" name="object 22">
              <a:extLst>
                <a:ext uri="{FF2B5EF4-FFF2-40B4-BE49-F238E27FC236}">
                  <a16:creationId xmlns:a16="http://schemas.microsoft.com/office/drawing/2014/main" id="{D357DEEE-290E-447D-913C-507F45945D33}"/>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26" name="object 23">
              <a:extLst>
                <a:ext uri="{FF2B5EF4-FFF2-40B4-BE49-F238E27FC236}">
                  <a16:creationId xmlns:a16="http://schemas.microsoft.com/office/drawing/2014/main" id="{A6F52509-A28B-4013-A00E-720AA3FFA517}"/>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27" name="object 24">
              <a:extLst>
                <a:ext uri="{FF2B5EF4-FFF2-40B4-BE49-F238E27FC236}">
                  <a16:creationId xmlns:a16="http://schemas.microsoft.com/office/drawing/2014/main" id="{884443E1-671C-45B7-B988-ADEBA6352706}"/>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28" name="object 25">
              <a:extLst>
                <a:ext uri="{FF2B5EF4-FFF2-40B4-BE49-F238E27FC236}">
                  <a16:creationId xmlns:a16="http://schemas.microsoft.com/office/drawing/2014/main" id="{5E3F39CB-7218-43BF-A8D7-E9DFAFDC0C44}"/>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29" name="object 26">
              <a:extLst>
                <a:ext uri="{FF2B5EF4-FFF2-40B4-BE49-F238E27FC236}">
                  <a16:creationId xmlns:a16="http://schemas.microsoft.com/office/drawing/2014/main" id="{2F1BDF24-E890-4828-9BD4-C1C363D046B0}"/>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30" name="object 27">
              <a:extLst>
                <a:ext uri="{FF2B5EF4-FFF2-40B4-BE49-F238E27FC236}">
                  <a16:creationId xmlns:a16="http://schemas.microsoft.com/office/drawing/2014/main" id="{9385FC80-1136-4E94-AAA8-7AE650C608AF}"/>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31" name="object 28">
              <a:extLst>
                <a:ext uri="{FF2B5EF4-FFF2-40B4-BE49-F238E27FC236}">
                  <a16:creationId xmlns:a16="http://schemas.microsoft.com/office/drawing/2014/main" id="{60971C12-1AC7-4ED8-9491-3FB9207D1D91}"/>
                </a:ext>
              </a:extLst>
            </p:cNvPr>
            <p:cNvGrpSpPr/>
            <p:nvPr userDrawn="1"/>
          </p:nvGrpSpPr>
          <p:grpSpPr>
            <a:xfrm>
              <a:off x="645568" y="346019"/>
              <a:ext cx="1540510" cy="1540510"/>
              <a:chOff x="645568" y="346019"/>
              <a:chExt cx="1540510" cy="1540510"/>
            </a:xfrm>
          </p:grpSpPr>
          <p:sp>
            <p:nvSpPr>
              <p:cNvPr id="32" name="object 29">
                <a:extLst>
                  <a:ext uri="{FF2B5EF4-FFF2-40B4-BE49-F238E27FC236}">
                    <a16:creationId xmlns:a16="http://schemas.microsoft.com/office/drawing/2014/main" id="{BD442292-4F12-4985-B686-05897E4D64B1}"/>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33" name="object 30">
                <a:extLst>
                  <a:ext uri="{FF2B5EF4-FFF2-40B4-BE49-F238E27FC236}">
                    <a16:creationId xmlns:a16="http://schemas.microsoft.com/office/drawing/2014/main" id="{9AAD7BC5-C3B1-4704-B127-4F2F3DF5765D}"/>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34" name="object 31">
                <a:extLst>
                  <a:ext uri="{FF2B5EF4-FFF2-40B4-BE49-F238E27FC236}">
                    <a16:creationId xmlns:a16="http://schemas.microsoft.com/office/drawing/2014/main" id="{978225AD-FCA0-4D74-8E89-A115BD0AA44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35" name="object 32">
                <a:extLst>
                  <a:ext uri="{FF2B5EF4-FFF2-40B4-BE49-F238E27FC236}">
                    <a16:creationId xmlns:a16="http://schemas.microsoft.com/office/drawing/2014/main" id="{C5699B17-8182-4BA1-AFA2-BF6FF6957E25}"/>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36" name="object 33">
                <a:extLst>
                  <a:ext uri="{FF2B5EF4-FFF2-40B4-BE49-F238E27FC236}">
                    <a16:creationId xmlns:a16="http://schemas.microsoft.com/office/drawing/2014/main" id="{3BC54D55-227D-4253-84BB-7B0CA935B0D1}"/>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37" name="object 34">
                <a:extLst>
                  <a:ext uri="{FF2B5EF4-FFF2-40B4-BE49-F238E27FC236}">
                    <a16:creationId xmlns:a16="http://schemas.microsoft.com/office/drawing/2014/main" id="{41C87FCD-2A31-41D7-A789-F625ED2E743D}"/>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38" name="object 35">
                <a:extLst>
                  <a:ext uri="{FF2B5EF4-FFF2-40B4-BE49-F238E27FC236}">
                    <a16:creationId xmlns:a16="http://schemas.microsoft.com/office/drawing/2014/main" id="{32C58062-4DDF-4811-86BF-62D52F944777}"/>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39" name="object 36">
                <a:extLst>
                  <a:ext uri="{FF2B5EF4-FFF2-40B4-BE49-F238E27FC236}">
                    <a16:creationId xmlns:a16="http://schemas.microsoft.com/office/drawing/2014/main" id="{8059415D-E7B6-4333-B5C2-E3FD346FCD3A}"/>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pic>
        <p:nvPicPr>
          <p:cNvPr id="44" name="object 2">
            <a:extLst>
              <a:ext uri="{FF2B5EF4-FFF2-40B4-BE49-F238E27FC236}">
                <a16:creationId xmlns:a16="http://schemas.microsoft.com/office/drawing/2014/main" id="{8DC36BE7-A89C-4044-B1E7-F2B9115F9E16}"/>
              </a:ext>
            </a:extLst>
          </p:cNvPr>
          <p:cNvPicPr/>
          <p:nvPr userDrawn="1"/>
        </p:nvPicPr>
        <p:blipFill>
          <a:blip r:embed="rId15" cstate="print"/>
          <a:stretch>
            <a:fillRect/>
          </a:stretch>
        </p:blipFill>
        <p:spPr>
          <a:xfrm>
            <a:off x="361750" y="6290223"/>
            <a:ext cx="365127" cy="365125"/>
          </a:xfrm>
          <a:prstGeom prst="rect">
            <a:avLst/>
          </a:prstGeom>
        </p:spPr>
      </p:pic>
      <p:sp>
        <p:nvSpPr>
          <p:cNvPr id="45" name="Slide Number Placeholder 4">
            <a:extLst>
              <a:ext uri="{FF2B5EF4-FFF2-40B4-BE49-F238E27FC236}">
                <a16:creationId xmlns:a16="http://schemas.microsoft.com/office/drawing/2014/main" id="{3C5F310C-0455-4F99-82C8-A4A8B7D14ED0}"/>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21927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3" name="Graphic 42">
            <a:extLst>
              <a:ext uri="{FF2B5EF4-FFF2-40B4-BE49-F238E27FC236}">
                <a16:creationId xmlns:a16="http://schemas.microsoft.com/office/drawing/2014/main" id="{ECDD8FDC-80C8-496A-91A8-53AD57516F5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7221"/>
          <a:stretch/>
        </p:blipFill>
        <p:spPr>
          <a:xfrm>
            <a:off x="5737719" y="1"/>
            <a:ext cx="6474786" cy="6857999"/>
          </a:xfrm>
          <a:prstGeom prst="rect">
            <a:avLst/>
          </a:prstGeom>
        </p:spPr>
      </p:pic>
      <p:sp>
        <p:nvSpPr>
          <p:cNvPr id="2" name="Title 1">
            <a:extLst>
              <a:ext uri="{FF2B5EF4-FFF2-40B4-BE49-F238E27FC236}">
                <a16:creationId xmlns:a16="http://schemas.microsoft.com/office/drawing/2014/main" id="{DD138EF8-A665-4BFF-A8C7-F8DC1056B14E}"/>
              </a:ext>
            </a:extLst>
          </p:cNvPr>
          <p:cNvSpPr>
            <a:spLocks noGrp="1"/>
          </p:cNvSpPr>
          <p:nvPr>
            <p:ph type="title" hasCustomPrompt="1"/>
          </p:nvPr>
        </p:nvSpPr>
        <p:spPr>
          <a:xfrm>
            <a:off x="496586" y="1342229"/>
            <a:ext cx="10515600" cy="981871"/>
          </a:xfrm>
        </p:spPr>
        <p:txBody>
          <a:bodyPr/>
          <a:lstStyle>
            <a:lvl1pPr>
              <a:defRPr/>
            </a:lvl1pPr>
          </a:lstStyle>
          <a:p>
            <a:r>
              <a:rPr lang="en-US" dirty="0"/>
              <a:t>Contents</a:t>
            </a:r>
            <a:endParaRPr lang="en-GB" dirty="0"/>
          </a:p>
        </p:txBody>
      </p:sp>
      <p:sp>
        <p:nvSpPr>
          <p:cNvPr id="3" name="Date Placeholder 2">
            <a:extLst>
              <a:ext uri="{FF2B5EF4-FFF2-40B4-BE49-F238E27FC236}">
                <a16:creationId xmlns:a16="http://schemas.microsoft.com/office/drawing/2014/main" id="{FC20C981-4EE1-4CCD-89BA-4F3F7C8BB9E1}"/>
              </a:ext>
            </a:extLst>
          </p:cNvPr>
          <p:cNvSpPr>
            <a:spLocks noGrp="1"/>
          </p:cNvSpPr>
          <p:nvPr>
            <p:ph type="dt" sz="half" idx="10"/>
          </p:nvPr>
        </p:nvSpPr>
        <p:spPr/>
        <p:txBody>
          <a:bodyPr/>
          <a:lstStyle/>
          <a:p>
            <a:fld id="{A5E5F63D-6FDF-4858-9576-768BE7A022DE}" type="datetime1">
              <a:rPr lang="en-GB" smtClean="0"/>
              <a:t>15/12/2023</a:t>
            </a:fld>
            <a:endParaRPr lang="en-GB"/>
          </a:p>
        </p:txBody>
      </p:sp>
      <p:sp>
        <p:nvSpPr>
          <p:cNvPr id="4" name="Footer Placeholder 3">
            <a:extLst>
              <a:ext uri="{FF2B5EF4-FFF2-40B4-BE49-F238E27FC236}">
                <a16:creationId xmlns:a16="http://schemas.microsoft.com/office/drawing/2014/main" id="{5CF5509D-CFDB-42A8-9F22-1239C227209B}"/>
              </a:ext>
            </a:extLst>
          </p:cNvPr>
          <p:cNvSpPr>
            <a:spLocks noGrp="1"/>
          </p:cNvSpPr>
          <p:nvPr>
            <p:ph type="ftr" sz="quarter" idx="11"/>
          </p:nvPr>
        </p:nvSpPr>
        <p:spPr/>
        <p:txBody>
          <a:bodyPr/>
          <a:lstStyle/>
          <a:p>
            <a:endParaRPr lang="en-GB"/>
          </a:p>
        </p:txBody>
      </p:sp>
      <p:grpSp>
        <p:nvGrpSpPr>
          <p:cNvPr id="6" name="Group 5">
            <a:extLst>
              <a:ext uri="{FF2B5EF4-FFF2-40B4-BE49-F238E27FC236}">
                <a16:creationId xmlns:a16="http://schemas.microsoft.com/office/drawing/2014/main" id="{619CA9F7-8B57-487A-970F-049D457DE693}"/>
              </a:ext>
            </a:extLst>
          </p:cNvPr>
          <p:cNvGrpSpPr/>
          <p:nvPr userDrawn="1"/>
        </p:nvGrpSpPr>
        <p:grpSpPr>
          <a:xfrm>
            <a:off x="361950" y="230270"/>
            <a:ext cx="11512550" cy="942712"/>
            <a:chOff x="645568" y="346019"/>
            <a:chExt cx="18812960" cy="1540510"/>
          </a:xfrm>
        </p:grpSpPr>
        <p:pic>
          <p:nvPicPr>
            <p:cNvPr id="7" name="object 3">
              <a:extLst>
                <a:ext uri="{FF2B5EF4-FFF2-40B4-BE49-F238E27FC236}">
                  <a16:creationId xmlns:a16="http://schemas.microsoft.com/office/drawing/2014/main" id="{D51A21AA-5383-4650-9E7D-A0E463940F8C}"/>
                </a:ext>
              </a:extLst>
            </p:cNvPr>
            <p:cNvPicPr/>
            <p:nvPr userDrawn="1"/>
          </p:nvPicPr>
          <p:blipFill>
            <a:blip r:embed="rId4" cstate="print"/>
            <a:stretch>
              <a:fillRect/>
            </a:stretch>
          </p:blipFill>
          <p:spPr>
            <a:xfrm>
              <a:off x="14500428" y="497161"/>
              <a:ext cx="4958100" cy="1250188"/>
            </a:xfrm>
            <a:prstGeom prst="rect">
              <a:avLst/>
            </a:prstGeom>
          </p:spPr>
        </p:pic>
        <p:grpSp>
          <p:nvGrpSpPr>
            <p:cNvPr id="8" name="object 4">
              <a:extLst>
                <a:ext uri="{FF2B5EF4-FFF2-40B4-BE49-F238E27FC236}">
                  <a16:creationId xmlns:a16="http://schemas.microsoft.com/office/drawing/2014/main" id="{94BDFC98-BA6E-4C41-9D5E-4E489A51B244}"/>
                </a:ext>
              </a:extLst>
            </p:cNvPr>
            <p:cNvGrpSpPr/>
            <p:nvPr userDrawn="1"/>
          </p:nvGrpSpPr>
          <p:grpSpPr>
            <a:xfrm>
              <a:off x="2615142" y="706778"/>
              <a:ext cx="1016635" cy="247650"/>
              <a:chOff x="2615142" y="706778"/>
              <a:chExt cx="1016635" cy="247650"/>
            </a:xfrm>
          </p:grpSpPr>
          <p:pic>
            <p:nvPicPr>
              <p:cNvPr id="34" name="object 5">
                <a:extLst>
                  <a:ext uri="{FF2B5EF4-FFF2-40B4-BE49-F238E27FC236}">
                    <a16:creationId xmlns:a16="http://schemas.microsoft.com/office/drawing/2014/main" id="{05000ACD-F249-4E7A-9C6C-855233DCC3DD}"/>
                  </a:ext>
                </a:extLst>
              </p:cNvPr>
              <p:cNvPicPr/>
              <p:nvPr/>
            </p:nvPicPr>
            <p:blipFill>
              <a:blip r:embed="rId5" cstate="print"/>
              <a:stretch>
                <a:fillRect/>
              </a:stretch>
            </p:blipFill>
            <p:spPr>
              <a:xfrm>
                <a:off x="2615142" y="709467"/>
                <a:ext cx="144770" cy="191166"/>
              </a:xfrm>
              <a:prstGeom prst="rect">
                <a:avLst/>
              </a:prstGeom>
            </p:spPr>
          </p:pic>
          <p:pic>
            <p:nvPicPr>
              <p:cNvPr id="35" name="object 6">
                <a:extLst>
                  <a:ext uri="{FF2B5EF4-FFF2-40B4-BE49-F238E27FC236}">
                    <a16:creationId xmlns:a16="http://schemas.microsoft.com/office/drawing/2014/main" id="{E7527477-92CB-47EE-82D7-4D0B25AAED50}"/>
                  </a:ext>
                </a:extLst>
              </p:cNvPr>
              <p:cNvPicPr/>
              <p:nvPr/>
            </p:nvPicPr>
            <p:blipFill>
              <a:blip r:embed="rId6" cstate="print"/>
              <a:stretch>
                <a:fillRect/>
              </a:stretch>
            </p:blipFill>
            <p:spPr>
              <a:xfrm>
                <a:off x="2791370" y="711324"/>
                <a:ext cx="127619" cy="187701"/>
              </a:xfrm>
              <a:prstGeom prst="rect">
                <a:avLst/>
              </a:prstGeom>
            </p:spPr>
          </p:pic>
          <p:pic>
            <p:nvPicPr>
              <p:cNvPr id="36" name="object 7">
                <a:extLst>
                  <a:ext uri="{FF2B5EF4-FFF2-40B4-BE49-F238E27FC236}">
                    <a16:creationId xmlns:a16="http://schemas.microsoft.com/office/drawing/2014/main" id="{5768F1A4-3F22-49B9-933E-0A526F795D41}"/>
                  </a:ext>
                </a:extLst>
              </p:cNvPr>
              <p:cNvPicPr/>
              <p:nvPr/>
            </p:nvPicPr>
            <p:blipFill>
              <a:blip r:embed="rId7" cstate="print"/>
              <a:stretch>
                <a:fillRect/>
              </a:stretch>
            </p:blipFill>
            <p:spPr>
              <a:xfrm>
                <a:off x="3106579" y="760134"/>
                <a:ext cx="138330" cy="192496"/>
              </a:xfrm>
              <a:prstGeom prst="rect">
                <a:avLst/>
              </a:prstGeom>
            </p:spPr>
          </p:pic>
          <p:pic>
            <p:nvPicPr>
              <p:cNvPr id="37" name="object 8">
                <a:extLst>
                  <a:ext uri="{FF2B5EF4-FFF2-40B4-BE49-F238E27FC236}">
                    <a16:creationId xmlns:a16="http://schemas.microsoft.com/office/drawing/2014/main" id="{9E3BB59B-F0D8-4C1D-A3C5-94F8FEA84026}"/>
                  </a:ext>
                </a:extLst>
              </p:cNvPr>
              <p:cNvPicPr/>
              <p:nvPr/>
            </p:nvPicPr>
            <p:blipFill>
              <a:blip r:embed="rId8" cstate="print"/>
              <a:stretch>
                <a:fillRect/>
              </a:stretch>
            </p:blipFill>
            <p:spPr>
              <a:xfrm>
                <a:off x="2946213" y="760143"/>
                <a:ext cx="136739" cy="140498"/>
              </a:xfrm>
              <a:prstGeom prst="rect">
                <a:avLst/>
              </a:prstGeom>
            </p:spPr>
          </p:pic>
          <p:sp>
            <p:nvSpPr>
              <p:cNvPr id="38" name="object 9">
                <a:extLst>
                  <a:ext uri="{FF2B5EF4-FFF2-40B4-BE49-F238E27FC236}">
                    <a16:creationId xmlns:a16="http://schemas.microsoft.com/office/drawing/2014/main" id="{2C6EF7EB-9051-4DDA-96BE-40195E1E0AC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39" name="object 10">
                <a:extLst>
                  <a:ext uri="{FF2B5EF4-FFF2-40B4-BE49-F238E27FC236}">
                    <a16:creationId xmlns:a16="http://schemas.microsoft.com/office/drawing/2014/main" id="{C9C514C9-9721-4D4C-A2D5-9A35637835D8}"/>
                  </a:ext>
                </a:extLst>
              </p:cNvPr>
              <p:cNvPicPr/>
              <p:nvPr/>
            </p:nvPicPr>
            <p:blipFill>
              <a:blip r:embed="rId9" cstate="print"/>
              <a:stretch>
                <a:fillRect/>
              </a:stretch>
            </p:blipFill>
            <p:spPr>
              <a:xfrm>
                <a:off x="3338349" y="760140"/>
                <a:ext cx="127619" cy="138885"/>
              </a:xfrm>
              <a:prstGeom prst="rect">
                <a:avLst/>
              </a:prstGeom>
            </p:spPr>
          </p:pic>
          <p:pic>
            <p:nvPicPr>
              <p:cNvPr id="40" name="object 11">
                <a:extLst>
                  <a:ext uri="{FF2B5EF4-FFF2-40B4-BE49-F238E27FC236}">
                    <a16:creationId xmlns:a16="http://schemas.microsoft.com/office/drawing/2014/main" id="{1D16D639-254D-442C-B664-D70E1DB27CE2}"/>
                  </a:ext>
                </a:extLst>
              </p:cNvPr>
              <p:cNvPicPr/>
              <p:nvPr/>
            </p:nvPicPr>
            <p:blipFill>
              <a:blip r:embed="rId10" cstate="print"/>
              <a:stretch>
                <a:fillRect/>
              </a:stretch>
            </p:blipFill>
            <p:spPr>
              <a:xfrm>
                <a:off x="3493337" y="760137"/>
                <a:ext cx="138341" cy="194109"/>
              </a:xfrm>
              <a:prstGeom prst="rect">
                <a:avLst/>
              </a:prstGeom>
            </p:spPr>
          </p:pic>
        </p:grpSp>
        <p:grpSp>
          <p:nvGrpSpPr>
            <p:cNvPr id="9" name="object 12">
              <a:extLst>
                <a:ext uri="{FF2B5EF4-FFF2-40B4-BE49-F238E27FC236}">
                  <a16:creationId xmlns:a16="http://schemas.microsoft.com/office/drawing/2014/main" id="{887DDAB0-13AC-4064-BCFD-12EF860255C3}"/>
                </a:ext>
              </a:extLst>
            </p:cNvPr>
            <p:cNvGrpSpPr/>
            <p:nvPr userDrawn="1"/>
          </p:nvGrpSpPr>
          <p:grpSpPr>
            <a:xfrm>
              <a:off x="3729804" y="709719"/>
              <a:ext cx="448945" cy="191135"/>
              <a:chOff x="3729804" y="709719"/>
              <a:chExt cx="448945" cy="191135"/>
            </a:xfrm>
          </p:grpSpPr>
          <p:pic>
            <p:nvPicPr>
              <p:cNvPr id="31" name="object 13">
                <a:extLst>
                  <a:ext uri="{FF2B5EF4-FFF2-40B4-BE49-F238E27FC236}">
                    <a16:creationId xmlns:a16="http://schemas.microsoft.com/office/drawing/2014/main" id="{A5F214E4-DB47-4F22-8D96-B31A59911CD4}"/>
                  </a:ext>
                </a:extLst>
              </p:cNvPr>
              <p:cNvPicPr/>
              <p:nvPr/>
            </p:nvPicPr>
            <p:blipFill>
              <a:blip r:embed="rId11" cstate="print"/>
              <a:stretch>
                <a:fillRect/>
              </a:stretch>
            </p:blipFill>
            <p:spPr>
              <a:xfrm>
                <a:off x="3729804" y="709719"/>
                <a:ext cx="182319" cy="190915"/>
              </a:xfrm>
              <a:prstGeom prst="rect">
                <a:avLst/>
              </a:prstGeom>
            </p:spPr>
          </p:pic>
          <p:pic>
            <p:nvPicPr>
              <p:cNvPr id="32" name="object 14">
                <a:extLst>
                  <a:ext uri="{FF2B5EF4-FFF2-40B4-BE49-F238E27FC236}">
                    <a16:creationId xmlns:a16="http://schemas.microsoft.com/office/drawing/2014/main" id="{8A01937C-DCF6-429E-BE2F-C87CED2EE0D6}"/>
                  </a:ext>
                </a:extLst>
              </p:cNvPr>
              <p:cNvPicPr/>
              <p:nvPr/>
            </p:nvPicPr>
            <p:blipFill>
              <a:blip r:embed="rId12" cstate="print"/>
              <a:stretch>
                <a:fillRect/>
              </a:stretch>
            </p:blipFill>
            <p:spPr>
              <a:xfrm>
                <a:off x="4102393" y="761749"/>
                <a:ext cx="75861" cy="137273"/>
              </a:xfrm>
              <a:prstGeom prst="rect">
                <a:avLst/>
              </a:prstGeom>
            </p:spPr>
          </p:pic>
          <p:pic>
            <p:nvPicPr>
              <p:cNvPr id="33" name="object 15">
                <a:extLst>
                  <a:ext uri="{FF2B5EF4-FFF2-40B4-BE49-F238E27FC236}">
                    <a16:creationId xmlns:a16="http://schemas.microsoft.com/office/drawing/2014/main" id="{A58BDC9C-5739-4D9E-8A8A-E0EFC941343D}"/>
                  </a:ext>
                </a:extLst>
              </p:cNvPr>
              <p:cNvPicPr/>
              <p:nvPr/>
            </p:nvPicPr>
            <p:blipFill>
              <a:blip r:embed="rId13" cstate="print"/>
              <a:stretch>
                <a:fillRect/>
              </a:stretch>
            </p:blipFill>
            <p:spPr>
              <a:xfrm>
                <a:off x="3942042" y="761749"/>
                <a:ext cx="125200" cy="138885"/>
              </a:xfrm>
              <a:prstGeom prst="rect">
                <a:avLst/>
              </a:prstGeom>
            </p:spPr>
          </p:pic>
        </p:grpSp>
        <p:grpSp>
          <p:nvGrpSpPr>
            <p:cNvPr id="10" name="object 16">
              <a:extLst>
                <a:ext uri="{FF2B5EF4-FFF2-40B4-BE49-F238E27FC236}">
                  <a16:creationId xmlns:a16="http://schemas.microsoft.com/office/drawing/2014/main" id="{0F6B19C8-2F44-489A-9A25-D82EBEAF0A91}"/>
                </a:ext>
              </a:extLst>
            </p:cNvPr>
            <p:cNvGrpSpPr/>
            <p:nvPr userDrawn="1"/>
          </p:nvGrpSpPr>
          <p:grpSpPr>
            <a:xfrm>
              <a:off x="4273700" y="711327"/>
              <a:ext cx="774700" cy="189865"/>
              <a:chOff x="4273700" y="711327"/>
              <a:chExt cx="774700" cy="189865"/>
            </a:xfrm>
          </p:grpSpPr>
          <p:pic>
            <p:nvPicPr>
              <p:cNvPr id="28" name="object 17">
                <a:extLst>
                  <a:ext uri="{FF2B5EF4-FFF2-40B4-BE49-F238E27FC236}">
                    <a16:creationId xmlns:a16="http://schemas.microsoft.com/office/drawing/2014/main" id="{C680364C-5D3A-4E3F-99F7-82DF592D8DF9}"/>
                  </a:ext>
                </a:extLst>
              </p:cNvPr>
              <p:cNvPicPr/>
              <p:nvPr/>
            </p:nvPicPr>
            <p:blipFill>
              <a:blip r:embed="rId14" cstate="print"/>
              <a:stretch>
                <a:fillRect/>
              </a:stretch>
            </p:blipFill>
            <p:spPr>
              <a:xfrm>
                <a:off x="4273700" y="711327"/>
                <a:ext cx="260521" cy="189308"/>
              </a:xfrm>
              <a:prstGeom prst="rect">
                <a:avLst/>
              </a:prstGeom>
            </p:spPr>
          </p:pic>
          <p:pic>
            <p:nvPicPr>
              <p:cNvPr id="29" name="object 18">
                <a:extLst>
                  <a:ext uri="{FF2B5EF4-FFF2-40B4-BE49-F238E27FC236}">
                    <a16:creationId xmlns:a16="http://schemas.microsoft.com/office/drawing/2014/main" id="{DB91B664-7CA0-45C7-A744-A8D9EF82D3FA}"/>
                  </a:ext>
                </a:extLst>
              </p:cNvPr>
              <p:cNvPicPr/>
              <p:nvPr/>
            </p:nvPicPr>
            <p:blipFill>
              <a:blip r:embed="rId15" cstate="print"/>
              <a:stretch>
                <a:fillRect/>
              </a:stretch>
            </p:blipFill>
            <p:spPr>
              <a:xfrm>
                <a:off x="4554165" y="723395"/>
                <a:ext cx="232971" cy="177239"/>
              </a:xfrm>
              <a:prstGeom prst="rect">
                <a:avLst/>
              </a:prstGeom>
            </p:spPr>
          </p:pic>
          <p:pic>
            <p:nvPicPr>
              <p:cNvPr id="30" name="object 19">
                <a:extLst>
                  <a:ext uri="{FF2B5EF4-FFF2-40B4-BE49-F238E27FC236}">
                    <a16:creationId xmlns:a16="http://schemas.microsoft.com/office/drawing/2014/main" id="{75A656CF-CEB8-4BB3-8AE0-BB51BBED71C2}"/>
                  </a:ext>
                </a:extLst>
              </p:cNvPr>
              <p:cNvPicPr/>
              <p:nvPr/>
            </p:nvPicPr>
            <p:blipFill>
              <a:blip r:embed="rId16" cstate="print"/>
              <a:stretch>
                <a:fillRect/>
              </a:stretch>
            </p:blipFill>
            <p:spPr>
              <a:xfrm>
                <a:off x="4822304" y="760133"/>
                <a:ext cx="225970" cy="140498"/>
              </a:xfrm>
              <a:prstGeom prst="rect">
                <a:avLst/>
              </a:prstGeom>
            </p:spPr>
          </p:pic>
        </p:grpSp>
        <p:sp>
          <p:nvSpPr>
            <p:cNvPr id="11" name="object 20">
              <a:extLst>
                <a:ext uri="{FF2B5EF4-FFF2-40B4-BE49-F238E27FC236}">
                  <a16:creationId xmlns:a16="http://schemas.microsoft.com/office/drawing/2014/main" id="{3840E4D2-0252-4CA3-AF08-903C0D54C0B8}"/>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12" name="object 21">
              <a:extLst>
                <a:ext uri="{FF2B5EF4-FFF2-40B4-BE49-F238E27FC236}">
                  <a16:creationId xmlns:a16="http://schemas.microsoft.com/office/drawing/2014/main" id="{052ED4A9-EC60-4411-A736-9789A1449B62}"/>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13" name="object 22">
              <a:extLst>
                <a:ext uri="{FF2B5EF4-FFF2-40B4-BE49-F238E27FC236}">
                  <a16:creationId xmlns:a16="http://schemas.microsoft.com/office/drawing/2014/main" id="{EF449C7F-E03D-4E1D-9D66-FADD56B03AB7}"/>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14" name="object 23">
              <a:extLst>
                <a:ext uri="{FF2B5EF4-FFF2-40B4-BE49-F238E27FC236}">
                  <a16:creationId xmlns:a16="http://schemas.microsoft.com/office/drawing/2014/main" id="{4DC0081B-14EE-4CA6-A9F0-DC6E061FC35C}"/>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15" name="object 24">
              <a:extLst>
                <a:ext uri="{FF2B5EF4-FFF2-40B4-BE49-F238E27FC236}">
                  <a16:creationId xmlns:a16="http://schemas.microsoft.com/office/drawing/2014/main" id="{FFCFA8CC-8C1D-4DD7-9B40-B9BA26CE44F9}"/>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16" name="object 25">
              <a:extLst>
                <a:ext uri="{FF2B5EF4-FFF2-40B4-BE49-F238E27FC236}">
                  <a16:creationId xmlns:a16="http://schemas.microsoft.com/office/drawing/2014/main" id="{8690135D-1B39-4B8E-95F7-430D36CE77A5}"/>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17" name="object 26">
              <a:extLst>
                <a:ext uri="{FF2B5EF4-FFF2-40B4-BE49-F238E27FC236}">
                  <a16:creationId xmlns:a16="http://schemas.microsoft.com/office/drawing/2014/main" id="{AB8FE611-CC8E-4872-BB75-F9A5D351797B}"/>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18" name="object 27">
              <a:extLst>
                <a:ext uri="{FF2B5EF4-FFF2-40B4-BE49-F238E27FC236}">
                  <a16:creationId xmlns:a16="http://schemas.microsoft.com/office/drawing/2014/main" id="{FB0A3F48-3C13-4C04-B624-9905C725BCB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19" name="object 28">
              <a:extLst>
                <a:ext uri="{FF2B5EF4-FFF2-40B4-BE49-F238E27FC236}">
                  <a16:creationId xmlns:a16="http://schemas.microsoft.com/office/drawing/2014/main" id="{225676F9-2303-4014-9C90-213ABB70E95F}"/>
                </a:ext>
              </a:extLst>
            </p:cNvPr>
            <p:cNvGrpSpPr/>
            <p:nvPr userDrawn="1"/>
          </p:nvGrpSpPr>
          <p:grpSpPr>
            <a:xfrm>
              <a:off x="645568" y="346019"/>
              <a:ext cx="1540510" cy="1540510"/>
              <a:chOff x="645568" y="346019"/>
              <a:chExt cx="1540510" cy="1540510"/>
            </a:xfrm>
          </p:grpSpPr>
          <p:sp>
            <p:nvSpPr>
              <p:cNvPr id="20" name="object 29">
                <a:extLst>
                  <a:ext uri="{FF2B5EF4-FFF2-40B4-BE49-F238E27FC236}">
                    <a16:creationId xmlns:a16="http://schemas.microsoft.com/office/drawing/2014/main" id="{717355AF-1AAB-45D1-A9C3-DEE69BB0924B}"/>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21" name="object 30">
                <a:extLst>
                  <a:ext uri="{FF2B5EF4-FFF2-40B4-BE49-F238E27FC236}">
                    <a16:creationId xmlns:a16="http://schemas.microsoft.com/office/drawing/2014/main" id="{D6E3F004-6D28-4D40-9B12-CD28193B52A9}"/>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22" name="object 31">
                <a:extLst>
                  <a:ext uri="{FF2B5EF4-FFF2-40B4-BE49-F238E27FC236}">
                    <a16:creationId xmlns:a16="http://schemas.microsoft.com/office/drawing/2014/main" id="{AEEE39D5-A75C-408F-A2B1-804617F104BF}"/>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23" name="object 32">
                <a:extLst>
                  <a:ext uri="{FF2B5EF4-FFF2-40B4-BE49-F238E27FC236}">
                    <a16:creationId xmlns:a16="http://schemas.microsoft.com/office/drawing/2014/main" id="{B41DFDA0-CE02-4ABA-B550-CAAD330E1E21}"/>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24" name="object 33">
                <a:extLst>
                  <a:ext uri="{FF2B5EF4-FFF2-40B4-BE49-F238E27FC236}">
                    <a16:creationId xmlns:a16="http://schemas.microsoft.com/office/drawing/2014/main" id="{CCB87727-802D-4AFD-85B3-8BF8553BC89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25" name="object 34">
                <a:extLst>
                  <a:ext uri="{FF2B5EF4-FFF2-40B4-BE49-F238E27FC236}">
                    <a16:creationId xmlns:a16="http://schemas.microsoft.com/office/drawing/2014/main" id="{AB0544D8-ED92-4CE6-926C-CB52579E59E3}"/>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26" name="object 35">
                <a:extLst>
                  <a:ext uri="{FF2B5EF4-FFF2-40B4-BE49-F238E27FC236}">
                    <a16:creationId xmlns:a16="http://schemas.microsoft.com/office/drawing/2014/main" id="{0A14035E-04C4-42DA-B3BB-20F1CBC3F7A5}"/>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27" name="object 36">
                <a:extLst>
                  <a:ext uri="{FF2B5EF4-FFF2-40B4-BE49-F238E27FC236}">
                    <a16:creationId xmlns:a16="http://schemas.microsoft.com/office/drawing/2014/main" id="{3CD0F81C-7F87-44D9-BFE8-DE0A9E95AE51}"/>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pic>
        <p:nvPicPr>
          <p:cNvPr id="44" name="object 2">
            <a:extLst>
              <a:ext uri="{FF2B5EF4-FFF2-40B4-BE49-F238E27FC236}">
                <a16:creationId xmlns:a16="http://schemas.microsoft.com/office/drawing/2014/main" id="{DC2E107F-A6D5-48AD-8FE4-E090758D24DA}"/>
              </a:ext>
            </a:extLst>
          </p:cNvPr>
          <p:cNvPicPr/>
          <p:nvPr userDrawn="1"/>
        </p:nvPicPr>
        <p:blipFill>
          <a:blip r:embed="rId17" cstate="print"/>
          <a:stretch>
            <a:fillRect/>
          </a:stretch>
        </p:blipFill>
        <p:spPr>
          <a:xfrm>
            <a:off x="361750" y="6290223"/>
            <a:ext cx="365127" cy="365125"/>
          </a:xfrm>
          <a:prstGeom prst="rect">
            <a:avLst/>
          </a:prstGeom>
        </p:spPr>
      </p:pic>
      <p:sp>
        <p:nvSpPr>
          <p:cNvPr id="45" name="Slide Number Placeholder 4">
            <a:extLst>
              <a:ext uri="{FF2B5EF4-FFF2-40B4-BE49-F238E27FC236}">
                <a16:creationId xmlns:a16="http://schemas.microsoft.com/office/drawing/2014/main" id="{A52DF548-A527-4A26-9752-CA90B85DE772}"/>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
        <p:nvSpPr>
          <p:cNvPr id="46" name="Content Placeholder 2">
            <a:extLst>
              <a:ext uri="{FF2B5EF4-FFF2-40B4-BE49-F238E27FC236}">
                <a16:creationId xmlns:a16="http://schemas.microsoft.com/office/drawing/2014/main" id="{F6FB5C6C-BB61-4EBE-B246-729EC3AB509B}"/>
              </a:ext>
            </a:extLst>
          </p:cNvPr>
          <p:cNvSpPr>
            <a:spLocks noGrp="1"/>
          </p:cNvSpPr>
          <p:nvPr>
            <p:ph idx="14"/>
          </p:nvPr>
        </p:nvSpPr>
        <p:spPr>
          <a:xfrm>
            <a:off x="496585" y="2578518"/>
            <a:ext cx="4893099" cy="3077474"/>
          </a:xfrm>
        </p:spPr>
        <p:txBody>
          <a:bodyPr>
            <a:normAutofit/>
          </a:bodyPr>
          <a:lstStyle>
            <a:lvl1pPr marL="514350" indent="-514350">
              <a:buClr>
                <a:srgbClr val="4AD1C9"/>
              </a:buClr>
              <a:buFont typeface="+mj-lt"/>
              <a:buAutoNum type="arabicPeriod"/>
              <a:defRPr sz="2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endParaRPr lang="en-GB" dirty="0"/>
          </a:p>
        </p:txBody>
      </p:sp>
    </p:spTree>
    <p:extLst>
      <p:ext uri="{BB962C8B-B14F-4D97-AF65-F5344CB8AC3E}">
        <p14:creationId xmlns:p14="http://schemas.microsoft.com/office/powerpoint/2010/main" val="212107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F6C6E70-D279-4B8A-B981-7F7E0C3DB4DE}"/>
              </a:ext>
            </a:extLst>
          </p:cNvPr>
          <p:cNvSpPr/>
          <p:nvPr userDrawn="1"/>
        </p:nvSpPr>
        <p:spPr>
          <a:xfrm>
            <a:off x="0" y="1"/>
            <a:ext cx="12192000" cy="6856748"/>
          </a:xfrm>
          <a:custGeom>
            <a:avLst/>
            <a:gdLst/>
            <a:ahLst/>
            <a:cxnLst/>
            <a:rect l="l" t="t" r="r" b="b"/>
            <a:pathLst>
              <a:path w="20099020" h="11303635">
                <a:moveTo>
                  <a:pt x="20098864" y="0"/>
                </a:moveTo>
                <a:lnTo>
                  <a:pt x="0" y="0"/>
                </a:lnTo>
                <a:lnTo>
                  <a:pt x="0" y="11303320"/>
                </a:lnTo>
                <a:lnTo>
                  <a:pt x="20098864" y="11303320"/>
                </a:lnTo>
                <a:lnTo>
                  <a:pt x="20098864" y="0"/>
                </a:lnTo>
                <a:close/>
              </a:path>
            </a:pathLst>
          </a:custGeom>
          <a:solidFill>
            <a:srgbClr val="4AD1C9"/>
          </a:solidFill>
        </p:spPr>
        <p:txBody>
          <a:bodyPr wrap="square" lIns="0" tIns="0" rIns="0" bIns="0" rtlCol="0"/>
          <a:lstStyle/>
          <a:p>
            <a:endParaRPr dirty="0"/>
          </a:p>
        </p:txBody>
      </p:sp>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rgbClr val="002166"/>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bg1"/>
                </a:solidFill>
              </a:defRPr>
            </a:lvl1pPr>
          </a:lstStyle>
          <a:p>
            <a:fld id="{6D5B6A05-CB9A-4482-B747-D6FAC04E3E45}"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3105DB82-2801-41F2-850E-666824218195}"/>
              </a:ext>
            </a:extLst>
          </p:cNvPr>
          <p:cNvSpPr>
            <a:spLocks noGrp="1"/>
          </p:cNvSpPr>
          <p:nvPr>
            <p:ph type="sldNum" sz="quarter" idx="12"/>
          </p:nvPr>
        </p:nvSpPr>
        <p:spPr>
          <a:xfrm>
            <a:off x="699067" y="6296025"/>
            <a:ext cx="2482661" cy="365125"/>
          </a:xfrm>
        </p:spPr>
        <p:txBody>
          <a:bodyPr/>
          <a:lstStyle>
            <a:lvl1pPr>
              <a:defRPr>
                <a:solidFill>
                  <a:schemeClr val="bg1"/>
                </a:solidFill>
              </a:defRPr>
            </a:lvl1pPr>
          </a:lstStyle>
          <a:p>
            <a:fld id="{B5A3AB10-BD2F-4AB3-8652-FFAF8383F5D3}" type="slidenum">
              <a:rPr lang="en-GB" smtClean="0"/>
              <a:pPr/>
              <a:t>‹#›</a:t>
            </a:fld>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pic>
        <p:nvPicPr>
          <p:cNvPr id="10" name="object 9">
            <a:extLst>
              <a:ext uri="{FF2B5EF4-FFF2-40B4-BE49-F238E27FC236}">
                <a16:creationId xmlns:a16="http://schemas.microsoft.com/office/drawing/2014/main" id="{A34DDD7A-7F9E-4AB3-B922-E27B06B1FBA6}"/>
              </a:ext>
            </a:extLst>
          </p:cNvPr>
          <p:cNvPicPr/>
          <p:nvPr userDrawn="1"/>
        </p:nvPicPr>
        <p:blipFill>
          <a:blip r:embed="rId3" cstate="print"/>
          <a:stretch>
            <a:fillRect/>
          </a:stretch>
        </p:blipFill>
        <p:spPr>
          <a:xfrm>
            <a:off x="8795912" y="301577"/>
            <a:ext cx="3007567" cy="758360"/>
          </a:xfrm>
          <a:prstGeom prst="rect">
            <a:avLst/>
          </a:prstGeom>
        </p:spPr>
      </p:pic>
      <p:grpSp>
        <p:nvGrpSpPr>
          <p:cNvPr id="11" name="object 10">
            <a:extLst>
              <a:ext uri="{FF2B5EF4-FFF2-40B4-BE49-F238E27FC236}">
                <a16:creationId xmlns:a16="http://schemas.microsoft.com/office/drawing/2014/main" id="{5A350898-4B21-4AF3-83B3-84B2D39CFEAE}"/>
              </a:ext>
            </a:extLst>
          </p:cNvPr>
          <p:cNvGrpSpPr/>
          <p:nvPr userDrawn="1"/>
        </p:nvGrpSpPr>
        <p:grpSpPr>
          <a:xfrm>
            <a:off x="1586337" y="428730"/>
            <a:ext cx="616687" cy="150224"/>
            <a:chOff x="2615142" y="706778"/>
            <a:chExt cx="1016635" cy="247650"/>
          </a:xfrm>
        </p:grpSpPr>
        <p:pic>
          <p:nvPicPr>
            <p:cNvPr id="12" name="object 11">
              <a:extLst>
                <a:ext uri="{FF2B5EF4-FFF2-40B4-BE49-F238E27FC236}">
                  <a16:creationId xmlns:a16="http://schemas.microsoft.com/office/drawing/2014/main" id="{9359F307-2A1E-4D2F-A751-171DC999B9EE}"/>
                </a:ext>
              </a:extLst>
            </p:cNvPr>
            <p:cNvPicPr/>
            <p:nvPr/>
          </p:nvPicPr>
          <p:blipFill>
            <a:blip r:embed="rId4" cstate="print"/>
            <a:stretch>
              <a:fillRect/>
            </a:stretch>
          </p:blipFill>
          <p:spPr>
            <a:xfrm>
              <a:off x="2791370" y="711324"/>
              <a:ext cx="127619" cy="187701"/>
            </a:xfrm>
            <a:prstGeom prst="rect">
              <a:avLst/>
            </a:prstGeom>
          </p:spPr>
        </p:pic>
        <p:pic>
          <p:nvPicPr>
            <p:cNvPr id="13" name="object 12">
              <a:extLst>
                <a:ext uri="{FF2B5EF4-FFF2-40B4-BE49-F238E27FC236}">
                  <a16:creationId xmlns:a16="http://schemas.microsoft.com/office/drawing/2014/main" id="{8A6A853F-87CF-4651-BEDC-2EB885AE922C}"/>
                </a:ext>
              </a:extLst>
            </p:cNvPr>
            <p:cNvPicPr/>
            <p:nvPr/>
          </p:nvPicPr>
          <p:blipFill>
            <a:blip r:embed="rId5" cstate="print"/>
            <a:stretch>
              <a:fillRect/>
            </a:stretch>
          </p:blipFill>
          <p:spPr>
            <a:xfrm>
              <a:off x="2615142" y="709467"/>
              <a:ext cx="144770" cy="191166"/>
            </a:xfrm>
            <a:prstGeom prst="rect">
              <a:avLst/>
            </a:prstGeom>
          </p:spPr>
        </p:pic>
        <p:pic>
          <p:nvPicPr>
            <p:cNvPr id="14" name="object 13">
              <a:extLst>
                <a:ext uri="{FF2B5EF4-FFF2-40B4-BE49-F238E27FC236}">
                  <a16:creationId xmlns:a16="http://schemas.microsoft.com/office/drawing/2014/main" id="{ECB87A70-E8E6-44BB-AF94-F85C6AEDF3C4}"/>
                </a:ext>
              </a:extLst>
            </p:cNvPr>
            <p:cNvPicPr/>
            <p:nvPr/>
          </p:nvPicPr>
          <p:blipFill>
            <a:blip r:embed="rId6" cstate="print"/>
            <a:stretch>
              <a:fillRect/>
            </a:stretch>
          </p:blipFill>
          <p:spPr>
            <a:xfrm>
              <a:off x="2946213" y="760143"/>
              <a:ext cx="136739" cy="140498"/>
            </a:xfrm>
            <a:prstGeom prst="rect">
              <a:avLst/>
            </a:prstGeom>
          </p:spPr>
        </p:pic>
        <p:pic>
          <p:nvPicPr>
            <p:cNvPr id="15" name="object 14">
              <a:extLst>
                <a:ext uri="{FF2B5EF4-FFF2-40B4-BE49-F238E27FC236}">
                  <a16:creationId xmlns:a16="http://schemas.microsoft.com/office/drawing/2014/main" id="{1052B0E4-0096-4473-B0F8-0DE465FDDD5B}"/>
                </a:ext>
              </a:extLst>
            </p:cNvPr>
            <p:cNvPicPr/>
            <p:nvPr/>
          </p:nvPicPr>
          <p:blipFill>
            <a:blip r:embed="rId7" cstate="print"/>
            <a:stretch>
              <a:fillRect/>
            </a:stretch>
          </p:blipFill>
          <p:spPr>
            <a:xfrm>
              <a:off x="3106579" y="760134"/>
              <a:ext cx="138330" cy="192496"/>
            </a:xfrm>
            <a:prstGeom prst="rect">
              <a:avLst/>
            </a:prstGeom>
          </p:spPr>
        </p:pic>
        <p:sp>
          <p:nvSpPr>
            <p:cNvPr id="16" name="object 15">
              <a:extLst>
                <a:ext uri="{FF2B5EF4-FFF2-40B4-BE49-F238E27FC236}">
                  <a16:creationId xmlns:a16="http://schemas.microsoft.com/office/drawing/2014/main" id="{C989391C-3DFE-4C40-850B-1258951C2BBF}"/>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FFFFFF"/>
            </a:solidFill>
          </p:spPr>
          <p:txBody>
            <a:bodyPr wrap="square" lIns="0" tIns="0" rIns="0" bIns="0" rtlCol="0"/>
            <a:lstStyle/>
            <a:p>
              <a:endParaRPr/>
            </a:p>
          </p:txBody>
        </p:sp>
        <p:pic>
          <p:nvPicPr>
            <p:cNvPr id="17" name="object 16">
              <a:extLst>
                <a:ext uri="{FF2B5EF4-FFF2-40B4-BE49-F238E27FC236}">
                  <a16:creationId xmlns:a16="http://schemas.microsoft.com/office/drawing/2014/main" id="{194B1F88-EB4F-496D-A283-195DE25D76C1}"/>
                </a:ext>
              </a:extLst>
            </p:cNvPr>
            <p:cNvPicPr/>
            <p:nvPr/>
          </p:nvPicPr>
          <p:blipFill>
            <a:blip r:embed="rId8" cstate="print"/>
            <a:stretch>
              <a:fillRect/>
            </a:stretch>
          </p:blipFill>
          <p:spPr>
            <a:xfrm>
              <a:off x="3338349" y="760140"/>
              <a:ext cx="127619" cy="138885"/>
            </a:xfrm>
            <a:prstGeom prst="rect">
              <a:avLst/>
            </a:prstGeom>
          </p:spPr>
        </p:pic>
        <p:pic>
          <p:nvPicPr>
            <p:cNvPr id="18" name="object 17">
              <a:extLst>
                <a:ext uri="{FF2B5EF4-FFF2-40B4-BE49-F238E27FC236}">
                  <a16:creationId xmlns:a16="http://schemas.microsoft.com/office/drawing/2014/main" id="{CACA02EC-4488-4DF9-846D-737911A7CE48}"/>
                </a:ext>
              </a:extLst>
            </p:cNvPr>
            <p:cNvPicPr/>
            <p:nvPr/>
          </p:nvPicPr>
          <p:blipFill>
            <a:blip r:embed="rId9" cstate="print"/>
            <a:stretch>
              <a:fillRect/>
            </a:stretch>
          </p:blipFill>
          <p:spPr>
            <a:xfrm>
              <a:off x="3493337" y="760137"/>
              <a:ext cx="138341" cy="194109"/>
            </a:xfrm>
            <a:prstGeom prst="rect">
              <a:avLst/>
            </a:prstGeom>
          </p:spPr>
        </p:pic>
      </p:grpSp>
      <p:grpSp>
        <p:nvGrpSpPr>
          <p:cNvPr id="19" name="object 18">
            <a:extLst>
              <a:ext uri="{FF2B5EF4-FFF2-40B4-BE49-F238E27FC236}">
                <a16:creationId xmlns:a16="http://schemas.microsoft.com/office/drawing/2014/main" id="{A7D04E87-44EA-4223-8550-5DBF9F2F5C87}"/>
              </a:ext>
            </a:extLst>
          </p:cNvPr>
          <p:cNvGrpSpPr/>
          <p:nvPr userDrawn="1"/>
        </p:nvGrpSpPr>
        <p:grpSpPr>
          <a:xfrm>
            <a:off x="2262487" y="430514"/>
            <a:ext cx="272329" cy="115942"/>
            <a:chOff x="3729804" y="709719"/>
            <a:chExt cx="448945" cy="191135"/>
          </a:xfrm>
        </p:grpSpPr>
        <p:pic>
          <p:nvPicPr>
            <p:cNvPr id="20" name="object 19">
              <a:extLst>
                <a:ext uri="{FF2B5EF4-FFF2-40B4-BE49-F238E27FC236}">
                  <a16:creationId xmlns:a16="http://schemas.microsoft.com/office/drawing/2014/main" id="{F5A701E3-B4AE-48CF-9043-3FEFE0D11C30}"/>
                </a:ext>
              </a:extLst>
            </p:cNvPr>
            <p:cNvPicPr/>
            <p:nvPr/>
          </p:nvPicPr>
          <p:blipFill>
            <a:blip r:embed="rId10" cstate="print"/>
            <a:stretch>
              <a:fillRect/>
            </a:stretch>
          </p:blipFill>
          <p:spPr>
            <a:xfrm>
              <a:off x="3729804" y="709719"/>
              <a:ext cx="182319" cy="190915"/>
            </a:xfrm>
            <a:prstGeom prst="rect">
              <a:avLst/>
            </a:prstGeom>
          </p:spPr>
        </p:pic>
        <p:pic>
          <p:nvPicPr>
            <p:cNvPr id="21" name="object 20">
              <a:extLst>
                <a:ext uri="{FF2B5EF4-FFF2-40B4-BE49-F238E27FC236}">
                  <a16:creationId xmlns:a16="http://schemas.microsoft.com/office/drawing/2014/main" id="{4CAD4985-C508-43E9-B891-E03B1F5EE61F}"/>
                </a:ext>
              </a:extLst>
            </p:cNvPr>
            <p:cNvPicPr/>
            <p:nvPr/>
          </p:nvPicPr>
          <p:blipFill>
            <a:blip r:embed="rId11" cstate="print"/>
            <a:stretch>
              <a:fillRect/>
            </a:stretch>
          </p:blipFill>
          <p:spPr>
            <a:xfrm>
              <a:off x="4102393" y="761749"/>
              <a:ext cx="75861" cy="137273"/>
            </a:xfrm>
            <a:prstGeom prst="rect">
              <a:avLst/>
            </a:prstGeom>
          </p:spPr>
        </p:pic>
        <p:pic>
          <p:nvPicPr>
            <p:cNvPr id="22" name="object 21">
              <a:extLst>
                <a:ext uri="{FF2B5EF4-FFF2-40B4-BE49-F238E27FC236}">
                  <a16:creationId xmlns:a16="http://schemas.microsoft.com/office/drawing/2014/main" id="{1B751F05-CEFD-448E-B7F0-40D6FDFB7985}"/>
                </a:ext>
              </a:extLst>
            </p:cNvPr>
            <p:cNvPicPr/>
            <p:nvPr/>
          </p:nvPicPr>
          <p:blipFill>
            <a:blip r:embed="rId12" cstate="print"/>
            <a:stretch>
              <a:fillRect/>
            </a:stretch>
          </p:blipFill>
          <p:spPr>
            <a:xfrm>
              <a:off x="3942042" y="761749"/>
              <a:ext cx="125200" cy="138885"/>
            </a:xfrm>
            <a:prstGeom prst="rect">
              <a:avLst/>
            </a:prstGeom>
          </p:spPr>
        </p:pic>
      </p:grpSp>
      <p:grpSp>
        <p:nvGrpSpPr>
          <p:cNvPr id="23" name="object 22">
            <a:extLst>
              <a:ext uri="{FF2B5EF4-FFF2-40B4-BE49-F238E27FC236}">
                <a16:creationId xmlns:a16="http://schemas.microsoft.com/office/drawing/2014/main" id="{037EAE8F-4DE2-4313-AD90-0FE4AF66520E}"/>
              </a:ext>
            </a:extLst>
          </p:cNvPr>
          <p:cNvGrpSpPr/>
          <p:nvPr userDrawn="1"/>
        </p:nvGrpSpPr>
        <p:grpSpPr>
          <a:xfrm>
            <a:off x="2592412" y="431490"/>
            <a:ext cx="469930" cy="115171"/>
            <a:chOff x="4273700" y="711327"/>
            <a:chExt cx="774700" cy="189865"/>
          </a:xfrm>
        </p:grpSpPr>
        <p:pic>
          <p:nvPicPr>
            <p:cNvPr id="24" name="object 23">
              <a:extLst>
                <a:ext uri="{FF2B5EF4-FFF2-40B4-BE49-F238E27FC236}">
                  <a16:creationId xmlns:a16="http://schemas.microsoft.com/office/drawing/2014/main" id="{09ED9640-B6D4-4C39-B1D4-70384974E22D}"/>
                </a:ext>
              </a:extLst>
            </p:cNvPr>
            <p:cNvPicPr/>
            <p:nvPr/>
          </p:nvPicPr>
          <p:blipFill>
            <a:blip r:embed="rId13" cstate="print"/>
            <a:stretch>
              <a:fillRect/>
            </a:stretch>
          </p:blipFill>
          <p:spPr>
            <a:xfrm>
              <a:off x="4273700" y="711327"/>
              <a:ext cx="260521" cy="189308"/>
            </a:xfrm>
            <a:prstGeom prst="rect">
              <a:avLst/>
            </a:prstGeom>
          </p:spPr>
        </p:pic>
        <p:pic>
          <p:nvPicPr>
            <p:cNvPr id="25" name="object 24">
              <a:extLst>
                <a:ext uri="{FF2B5EF4-FFF2-40B4-BE49-F238E27FC236}">
                  <a16:creationId xmlns:a16="http://schemas.microsoft.com/office/drawing/2014/main" id="{D1B090E3-05E6-45B0-8BE8-9AEE1461F1B5}"/>
                </a:ext>
              </a:extLst>
            </p:cNvPr>
            <p:cNvPicPr/>
            <p:nvPr/>
          </p:nvPicPr>
          <p:blipFill>
            <a:blip r:embed="rId14" cstate="print"/>
            <a:stretch>
              <a:fillRect/>
            </a:stretch>
          </p:blipFill>
          <p:spPr>
            <a:xfrm>
              <a:off x="4554165" y="723395"/>
              <a:ext cx="232971" cy="177239"/>
            </a:xfrm>
            <a:prstGeom prst="rect">
              <a:avLst/>
            </a:prstGeom>
          </p:spPr>
        </p:pic>
        <p:pic>
          <p:nvPicPr>
            <p:cNvPr id="26" name="object 25">
              <a:extLst>
                <a:ext uri="{FF2B5EF4-FFF2-40B4-BE49-F238E27FC236}">
                  <a16:creationId xmlns:a16="http://schemas.microsoft.com/office/drawing/2014/main" id="{5A7532CC-E1E3-4630-96F3-F8295E8823DE}"/>
                </a:ext>
              </a:extLst>
            </p:cNvPr>
            <p:cNvPicPr/>
            <p:nvPr/>
          </p:nvPicPr>
          <p:blipFill>
            <a:blip r:embed="rId15" cstate="print"/>
            <a:stretch>
              <a:fillRect/>
            </a:stretch>
          </p:blipFill>
          <p:spPr>
            <a:xfrm>
              <a:off x="4822304" y="760133"/>
              <a:ext cx="225970" cy="140498"/>
            </a:xfrm>
            <a:prstGeom prst="rect">
              <a:avLst/>
            </a:prstGeom>
          </p:spPr>
        </p:pic>
      </p:grpSp>
      <p:sp>
        <p:nvSpPr>
          <p:cNvPr id="27" name="object 26">
            <a:extLst>
              <a:ext uri="{FF2B5EF4-FFF2-40B4-BE49-F238E27FC236}">
                <a16:creationId xmlns:a16="http://schemas.microsoft.com/office/drawing/2014/main" id="{3EFE2D90-8768-43A7-A821-102C59A10ABE}"/>
              </a:ext>
            </a:extLst>
          </p:cNvPr>
          <p:cNvSpPr/>
          <p:nvPr userDrawn="1"/>
        </p:nvSpPr>
        <p:spPr>
          <a:xfrm>
            <a:off x="1587572" y="649055"/>
            <a:ext cx="576627" cy="276180"/>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FFFFFF"/>
          </a:solidFill>
        </p:spPr>
        <p:txBody>
          <a:bodyPr wrap="square" lIns="0" tIns="0" rIns="0" bIns="0" rtlCol="0"/>
          <a:lstStyle/>
          <a:p>
            <a:endParaRPr/>
          </a:p>
        </p:txBody>
      </p:sp>
      <p:sp>
        <p:nvSpPr>
          <p:cNvPr id="28" name="object 27">
            <a:extLst>
              <a:ext uri="{FF2B5EF4-FFF2-40B4-BE49-F238E27FC236}">
                <a16:creationId xmlns:a16="http://schemas.microsoft.com/office/drawing/2014/main" id="{81F324C8-A24B-4ED1-BE86-1637E5E59FA6}"/>
              </a:ext>
            </a:extLst>
          </p:cNvPr>
          <p:cNvSpPr/>
          <p:nvPr userDrawn="1"/>
        </p:nvSpPr>
        <p:spPr>
          <a:xfrm>
            <a:off x="2203034" y="649446"/>
            <a:ext cx="42371" cy="273484"/>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FFFFFF"/>
          </a:solidFill>
        </p:spPr>
        <p:txBody>
          <a:bodyPr wrap="square" lIns="0" tIns="0" rIns="0" bIns="0" rtlCol="0"/>
          <a:lstStyle/>
          <a:p>
            <a:endParaRPr/>
          </a:p>
        </p:txBody>
      </p:sp>
      <p:sp>
        <p:nvSpPr>
          <p:cNvPr id="29" name="object 28">
            <a:extLst>
              <a:ext uri="{FF2B5EF4-FFF2-40B4-BE49-F238E27FC236}">
                <a16:creationId xmlns:a16="http://schemas.microsoft.com/office/drawing/2014/main" id="{C1BB264A-1763-4015-A858-6B45ACB36431}"/>
              </a:ext>
            </a:extLst>
          </p:cNvPr>
          <p:cNvSpPr/>
          <p:nvPr userDrawn="1"/>
        </p:nvSpPr>
        <p:spPr>
          <a:xfrm>
            <a:off x="2292764" y="649446"/>
            <a:ext cx="42371" cy="273484"/>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FFFFFF"/>
          </a:solidFill>
        </p:spPr>
        <p:txBody>
          <a:bodyPr wrap="square" lIns="0" tIns="0" rIns="0" bIns="0" rtlCol="0"/>
          <a:lstStyle/>
          <a:p>
            <a:endParaRPr/>
          </a:p>
        </p:txBody>
      </p:sp>
      <p:sp>
        <p:nvSpPr>
          <p:cNvPr id="30" name="object 29">
            <a:extLst>
              <a:ext uri="{FF2B5EF4-FFF2-40B4-BE49-F238E27FC236}">
                <a16:creationId xmlns:a16="http://schemas.microsoft.com/office/drawing/2014/main" id="{0802D705-0385-4D13-AC60-3F33093146AA}"/>
              </a:ext>
            </a:extLst>
          </p:cNvPr>
          <p:cNvSpPr/>
          <p:nvPr userDrawn="1"/>
        </p:nvSpPr>
        <p:spPr>
          <a:xfrm>
            <a:off x="2382493" y="649445"/>
            <a:ext cx="201454" cy="275795"/>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FFFFFF"/>
          </a:solidFill>
        </p:spPr>
        <p:txBody>
          <a:bodyPr wrap="square" lIns="0" tIns="0" rIns="0" bIns="0" rtlCol="0"/>
          <a:lstStyle/>
          <a:p>
            <a:endParaRPr/>
          </a:p>
        </p:txBody>
      </p:sp>
      <p:sp>
        <p:nvSpPr>
          <p:cNvPr id="31" name="object 30">
            <a:extLst>
              <a:ext uri="{FF2B5EF4-FFF2-40B4-BE49-F238E27FC236}">
                <a16:creationId xmlns:a16="http://schemas.microsoft.com/office/drawing/2014/main" id="{3CF37F6D-F2B3-47CD-9510-D2ECEC4DC809}"/>
              </a:ext>
            </a:extLst>
          </p:cNvPr>
          <p:cNvSpPr/>
          <p:nvPr userDrawn="1"/>
        </p:nvSpPr>
        <p:spPr>
          <a:xfrm>
            <a:off x="2613565" y="720475"/>
            <a:ext cx="196061" cy="20453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FFFFFF"/>
          </a:solidFill>
        </p:spPr>
        <p:txBody>
          <a:bodyPr wrap="square" lIns="0" tIns="0" rIns="0" bIns="0" rtlCol="0"/>
          <a:lstStyle/>
          <a:p>
            <a:endParaRPr/>
          </a:p>
        </p:txBody>
      </p:sp>
      <p:sp>
        <p:nvSpPr>
          <p:cNvPr id="32" name="object 31">
            <a:extLst>
              <a:ext uri="{FF2B5EF4-FFF2-40B4-BE49-F238E27FC236}">
                <a16:creationId xmlns:a16="http://schemas.microsoft.com/office/drawing/2014/main" id="{9699AE3E-C6E4-44C3-9D48-8B7895718A6C}"/>
              </a:ext>
            </a:extLst>
          </p:cNvPr>
          <p:cNvSpPr/>
          <p:nvPr userDrawn="1"/>
        </p:nvSpPr>
        <p:spPr>
          <a:xfrm>
            <a:off x="2843071" y="642796"/>
            <a:ext cx="51615" cy="280032"/>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FFFFFF"/>
          </a:solidFill>
        </p:spPr>
        <p:txBody>
          <a:bodyPr wrap="square" lIns="0" tIns="0" rIns="0" bIns="0" rtlCol="0"/>
          <a:lstStyle/>
          <a:p>
            <a:endParaRPr/>
          </a:p>
        </p:txBody>
      </p:sp>
      <p:sp>
        <p:nvSpPr>
          <p:cNvPr id="33" name="object 32">
            <a:extLst>
              <a:ext uri="{FF2B5EF4-FFF2-40B4-BE49-F238E27FC236}">
                <a16:creationId xmlns:a16="http://schemas.microsoft.com/office/drawing/2014/main" id="{F8742F24-8815-4FF1-A436-4F83B1CD6605}"/>
              </a:ext>
            </a:extLst>
          </p:cNvPr>
          <p:cNvSpPr/>
          <p:nvPr userDrawn="1"/>
        </p:nvSpPr>
        <p:spPr>
          <a:xfrm>
            <a:off x="2937992" y="720478"/>
            <a:ext cx="186046" cy="202224"/>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FFFFFF"/>
          </a:solidFill>
        </p:spPr>
        <p:txBody>
          <a:bodyPr wrap="square" lIns="0" tIns="0" rIns="0" bIns="0" rtlCol="0"/>
          <a:lstStyle/>
          <a:p>
            <a:endParaRPr/>
          </a:p>
        </p:txBody>
      </p:sp>
      <p:sp>
        <p:nvSpPr>
          <p:cNvPr id="34" name="object 33">
            <a:extLst>
              <a:ext uri="{FF2B5EF4-FFF2-40B4-BE49-F238E27FC236}">
                <a16:creationId xmlns:a16="http://schemas.microsoft.com/office/drawing/2014/main" id="{28462029-E171-4C62-BE30-3603A42B5F63}"/>
              </a:ext>
            </a:extLst>
          </p:cNvPr>
          <p:cNvSpPr/>
          <p:nvPr userDrawn="1"/>
        </p:nvSpPr>
        <p:spPr>
          <a:xfrm>
            <a:off x="3159850" y="720473"/>
            <a:ext cx="201454" cy="282729"/>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FFFFFF"/>
          </a:solidFill>
        </p:spPr>
        <p:txBody>
          <a:bodyPr wrap="square" lIns="0" tIns="0" rIns="0" bIns="0" rtlCol="0"/>
          <a:lstStyle/>
          <a:p>
            <a:endParaRPr/>
          </a:p>
        </p:txBody>
      </p:sp>
      <p:sp>
        <p:nvSpPr>
          <p:cNvPr id="35" name="object 34">
            <a:extLst>
              <a:ext uri="{FF2B5EF4-FFF2-40B4-BE49-F238E27FC236}">
                <a16:creationId xmlns:a16="http://schemas.microsoft.com/office/drawing/2014/main" id="{D4972A38-5A5F-4543-8157-CDB5D74AA1C7}"/>
              </a:ext>
            </a:extLst>
          </p:cNvPr>
          <p:cNvSpPr/>
          <p:nvPr userDrawn="1"/>
        </p:nvSpPr>
        <p:spPr>
          <a:xfrm>
            <a:off x="391598" y="209902"/>
            <a:ext cx="934468" cy="934468"/>
          </a:xfrm>
          <a:custGeom>
            <a:avLst/>
            <a:gdLst/>
            <a:ahLst/>
            <a:cxnLst/>
            <a:rect l="l" t="t" r="r" b="b"/>
            <a:pathLst>
              <a:path w="1540510" h="1540510">
                <a:moveTo>
                  <a:pt x="604964" y="770166"/>
                </a:moveTo>
                <a:lnTo>
                  <a:pt x="553377" y="732751"/>
                </a:lnTo>
                <a:lnTo>
                  <a:pt x="509066" y="712597"/>
                </a:lnTo>
                <a:lnTo>
                  <a:pt x="462305" y="692543"/>
                </a:lnTo>
                <a:lnTo>
                  <a:pt x="414185" y="672973"/>
                </a:lnTo>
                <a:lnTo>
                  <a:pt x="365760" y="654253"/>
                </a:lnTo>
                <a:lnTo>
                  <a:pt x="318109" y="636778"/>
                </a:lnTo>
                <a:lnTo>
                  <a:pt x="272313" y="620928"/>
                </a:lnTo>
                <a:lnTo>
                  <a:pt x="247192" y="617626"/>
                </a:lnTo>
                <a:lnTo>
                  <a:pt x="234696" y="619620"/>
                </a:lnTo>
                <a:lnTo>
                  <a:pt x="176695" y="647280"/>
                </a:lnTo>
                <a:lnTo>
                  <a:pt x="130962" y="672909"/>
                </a:lnTo>
                <a:lnTo>
                  <a:pt x="86728" y="699947"/>
                </a:lnTo>
                <a:lnTo>
                  <a:pt x="45250" y="727456"/>
                </a:lnTo>
                <a:lnTo>
                  <a:pt x="7797" y="754481"/>
                </a:lnTo>
                <a:lnTo>
                  <a:pt x="0" y="770166"/>
                </a:lnTo>
                <a:lnTo>
                  <a:pt x="1943" y="778725"/>
                </a:lnTo>
                <a:lnTo>
                  <a:pt x="45250" y="812876"/>
                </a:lnTo>
                <a:lnTo>
                  <a:pt x="86728" y="840371"/>
                </a:lnTo>
                <a:lnTo>
                  <a:pt x="130962" y="867397"/>
                </a:lnTo>
                <a:lnTo>
                  <a:pt x="176695" y="893025"/>
                </a:lnTo>
                <a:lnTo>
                  <a:pt x="222669" y="916305"/>
                </a:lnTo>
                <a:lnTo>
                  <a:pt x="247192" y="922693"/>
                </a:lnTo>
                <a:lnTo>
                  <a:pt x="259854" y="922274"/>
                </a:lnTo>
                <a:lnTo>
                  <a:pt x="318122" y="903541"/>
                </a:lnTo>
                <a:lnTo>
                  <a:pt x="365760" y="886066"/>
                </a:lnTo>
                <a:lnTo>
                  <a:pt x="414185" y="867346"/>
                </a:lnTo>
                <a:lnTo>
                  <a:pt x="462318" y="847775"/>
                </a:lnTo>
                <a:lnTo>
                  <a:pt x="509066" y="827735"/>
                </a:lnTo>
                <a:lnTo>
                  <a:pt x="553377" y="807580"/>
                </a:lnTo>
                <a:lnTo>
                  <a:pt x="594169" y="787717"/>
                </a:lnTo>
                <a:lnTo>
                  <a:pt x="604964" y="770166"/>
                </a:lnTo>
                <a:close/>
              </a:path>
              <a:path w="1540510" h="1540510">
                <a:moveTo>
                  <a:pt x="658520" y="644359"/>
                </a:moveTo>
                <a:lnTo>
                  <a:pt x="643331" y="590423"/>
                </a:lnTo>
                <a:lnTo>
                  <a:pt x="626249" y="544842"/>
                </a:lnTo>
                <a:lnTo>
                  <a:pt x="607364" y="497598"/>
                </a:lnTo>
                <a:lnTo>
                  <a:pt x="587171" y="449719"/>
                </a:lnTo>
                <a:lnTo>
                  <a:pt x="566166" y="402247"/>
                </a:lnTo>
                <a:lnTo>
                  <a:pt x="544830" y="356196"/>
                </a:lnTo>
                <a:lnTo>
                  <a:pt x="523659" y="312610"/>
                </a:lnTo>
                <a:lnTo>
                  <a:pt x="486371" y="279679"/>
                </a:lnTo>
                <a:lnTo>
                  <a:pt x="437400" y="263626"/>
                </a:lnTo>
                <a:lnTo>
                  <a:pt x="386943" y="249415"/>
                </a:lnTo>
                <a:lnTo>
                  <a:pt x="336550" y="237248"/>
                </a:lnTo>
                <a:lnTo>
                  <a:pt x="287769" y="227380"/>
                </a:lnTo>
                <a:lnTo>
                  <a:pt x="242176" y="220014"/>
                </a:lnTo>
                <a:lnTo>
                  <a:pt x="233006" y="220903"/>
                </a:lnTo>
                <a:lnTo>
                  <a:pt x="225564" y="225577"/>
                </a:lnTo>
                <a:lnTo>
                  <a:pt x="220891" y="233019"/>
                </a:lnTo>
                <a:lnTo>
                  <a:pt x="220002" y="242189"/>
                </a:lnTo>
                <a:lnTo>
                  <a:pt x="227380" y="287782"/>
                </a:lnTo>
                <a:lnTo>
                  <a:pt x="237261" y="336550"/>
                </a:lnTo>
                <a:lnTo>
                  <a:pt x="249428" y="386930"/>
                </a:lnTo>
                <a:lnTo>
                  <a:pt x="263652" y="437388"/>
                </a:lnTo>
                <a:lnTo>
                  <a:pt x="279692" y="486359"/>
                </a:lnTo>
                <a:lnTo>
                  <a:pt x="312610" y="523659"/>
                </a:lnTo>
                <a:lnTo>
                  <a:pt x="356209" y="544830"/>
                </a:lnTo>
                <a:lnTo>
                  <a:pt x="402259" y="566166"/>
                </a:lnTo>
                <a:lnTo>
                  <a:pt x="449732" y="587171"/>
                </a:lnTo>
                <a:lnTo>
                  <a:pt x="497598" y="607364"/>
                </a:lnTo>
                <a:lnTo>
                  <a:pt x="544830" y="626249"/>
                </a:lnTo>
                <a:lnTo>
                  <a:pt x="590410" y="643343"/>
                </a:lnTo>
                <a:lnTo>
                  <a:pt x="633310" y="658139"/>
                </a:lnTo>
                <a:lnTo>
                  <a:pt x="644347" y="658533"/>
                </a:lnTo>
                <a:lnTo>
                  <a:pt x="653338" y="653351"/>
                </a:lnTo>
                <a:lnTo>
                  <a:pt x="658520" y="644359"/>
                </a:lnTo>
                <a:close/>
              </a:path>
              <a:path w="1540510" h="1540510">
                <a:moveTo>
                  <a:pt x="658533" y="895972"/>
                </a:moveTo>
                <a:lnTo>
                  <a:pt x="653351" y="886980"/>
                </a:lnTo>
                <a:lnTo>
                  <a:pt x="644359" y="881799"/>
                </a:lnTo>
                <a:lnTo>
                  <a:pt x="633310" y="882192"/>
                </a:lnTo>
                <a:lnTo>
                  <a:pt x="590423" y="897001"/>
                </a:lnTo>
                <a:lnTo>
                  <a:pt x="544842" y="914082"/>
                </a:lnTo>
                <a:lnTo>
                  <a:pt x="497598" y="932967"/>
                </a:lnTo>
                <a:lnTo>
                  <a:pt x="449719" y="953160"/>
                </a:lnTo>
                <a:lnTo>
                  <a:pt x="402247" y="974166"/>
                </a:lnTo>
                <a:lnTo>
                  <a:pt x="356196" y="995502"/>
                </a:lnTo>
                <a:lnTo>
                  <a:pt x="312610" y="1016673"/>
                </a:lnTo>
                <a:lnTo>
                  <a:pt x="279679" y="1053960"/>
                </a:lnTo>
                <a:lnTo>
                  <a:pt x="263626" y="1102931"/>
                </a:lnTo>
                <a:lnTo>
                  <a:pt x="249415" y="1153388"/>
                </a:lnTo>
                <a:lnTo>
                  <a:pt x="237248" y="1203782"/>
                </a:lnTo>
                <a:lnTo>
                  <a:pt x="227380" y="1252562"/>
                </a:lnTo>
                <a:lnTo>
                  <a:pt x="220014" y="1298155"/>
                </a:lnTo>
                <a:lnTo>
                  <a:pt x="220903" y="1307325"/>
                </a:lnTo>
                <a:lnTo>
                  <a:pt x="225577" y="1314754"/>
                </a:lnTo>
                <a:lnTo>
                  <a:pt x="233006" y="1319441"/>
                </a:lnTo>
                <a:lnTo>
                  <a:pt x="242176" y="1320330"/>
                </a:lnTo>
                <a:lnTo>
                  <a:pt x="287769" y="1312951"/>
                </a:lnTo>
                <a:lnTo>
                  <a:pt x="336537" y="1303070"/>
                </a:lnTo>
                <a:lnTo>
                  <a:pt x="386930" y="1290904"/>
                </a:lnTo>
                <a:lnTo>
                  <a:pt x="437388" y="1276692"/>
                </a:lnTo>
                <a:lnTo>
                  <a:pt x="486359" y="1260640"/>
                </a:lnTo>
                <a:lnTo>
                  <a:pt x="523659" y="1227709"/>
                </a:lnTo>
                <a:lnTo>
                  <a:pt x="544830" y="1184122"/>
                </a:lnTo>
                <a:lnTo>
                  <a:pt x="566166" y="1138072"/>
                </a:lnTo>
                <a:lnTo>
                  <a:pt x="587171" y="1090599"/>
                </a:lnTo>
                <a:lnTo>
                  <a:pt x="607364" y="1042733"/>
                </a:lnTo>
                <a:lnTo>
                  <a:pt x="626249" y="995489"/>
                </a:lnTo>
                <a:lnTo>
                  <a:pt x="643343" y="949909"/>
                </a:lnTo>
                <a:lnTo>
                  <a:pt x="658139" y="907021"/>
                </a:lnTo>
                <a:lnTo>
                  <a:pt x="658533" y="895972"/>
                </a:lnTo>
                <a:close/>
              </a:path>
              <a:path w="1540510" h="1540510">
                <a:moveTo>
                  <a:pt x="922693" y="1293126"/>
                </a:moveTo>
                <a:lnTo>
                  <a:pt x="903541" y="1222197"/>
                </a:lnTo>
                <a:lnTo>
                  <a:pt x="886066" y="1174559"/>
                </a:lnTo>
                <a:lnTo>
                  <a:pt x="867359" y="1126134"/>
                </a:lnTo>
                <a:lnTo>
                  <a:pt x="847788" y="1078014"/>
                </a:lnTo>
                <a:lnTo>
                  <a:pt x="827735" y="1031252"/>
                </a:lnTo>
                <a:lnTo>
                  <a:pt x="807593" y="986942"/>
                </a:lnTo>
                <a:lnTo>
                  <a:pt x="787730" y="946150"/>
                </a:lnTo>
                <a:lnTo>
                  <a:pt x="770178" y="935355"/>
                </a:lnTo>
                <a:lnTo>
                  <a:pt x="760158" y="938060"/>
                </a:lnTo>
                <a:lnTo>
                  <a:pt x="732751" y="986942"/>
                </a:lnTo>
                <a:lnTo>
                  <a:pt x="712597" y="1031252"/>
                </a:lnTo>
                <a:lnTo>
                  <a:pt x="692543" y="1078014"/>
                </a:lnTo>
                <a:lnTo>
                  <a:pt x="672973" y="1126147"/>
                </a:lnTo>
                <a:lnTo>
                  <a:pt x="654265" y="1174572"/>
                </a:lnTo>
                <a:lnTo>
                  <a:pt x="636790" y="1222209"/>
                </a:lnTo>
                <a:lnTo>
                  <a:pt x="620928" y="1268006"/>
                </a:lnTo>
                <a:lnTo>
                  <a:pt x="617626" y="1293126"/>
                </a:lnTo>
                <a:lnTo>
                  <a:pt x="619633" y="1305636"/>
                </a:lnTo>
                <a:lnTo>
                  <a:pt x="647293" y="1363637"/>
                </a:lnTo>
                <a:lnTo>
                  <a:pt x="672922" y="1409369"/>
                </a:lnTo>
                <a:lnTo>
                  <a:pt x="699960" y="1453603"/>
                </a:lnTo>
                <a:lnTo>
                  <a:pt x="727468" y="1495069"/>
                </a:lnTo>
                <a:lnTo>
                  <a:pt x="754507" y="1532521"/>
                </a:lnTo>
                <a:lnTo>
                  <a:pt x="770178" y="1540332"/>
                </a:lnTo>
                <a:lnTo>
                  <a:pt x="778738" y="1538376"/>
                </a:lnTo>
                <a:lnTo>
                  <a:pt x="812876" y="1495069"/>
                </a:lnTo>
                <a:lnTo>
                  <a:pt x="840371" y="1453603"/>
                </a:lnTo>
                <a:lnTo>
                  <a:pt x="867397" y="1409369"/>
                </a:lnTo>
                <a:lnTo>
                  <a:pt x="893025" y="1363637"/>
                </a:lnTo>
                <a:lnTo>
                  <a:pt x="916305" y="1317663"/>
                </a:lnTo>
                <a:lnTo>
                  <a:pt x="922693" y="1293126"/>
                </a:lnTo>
                <a:close/>
              </a:path>
              <a:path w="1540510" h="1540510">
                <a:moveTo>
                  <a:pt x="922705" y="247192"/>
                </a:moveTo>
                <a:lnTo>
                  <a:pt x="893038" y="176695"/>
                </a:lnTo>
                <a:lnTo>
                  <a:pt x="867410" y="130962"/>
                </a:lnTo>
                <a:lnTo>
                  <a:pt x="840371" y="86728"/>
                </a:lnTo>
                <a:lnTo>
                  <a:pt x="812863" y="45250"/>
                </a:lnTo>
                <a:lnTo>
                  <a:pt x="785837" y="7797"/>
                </a:lnTo>
                <a:lnTo>
                  <a:pt x="770153" y="0"/>
                </a:lnTo>
                <a:lnTo>
                  <a:pt x="761593" y="1955"/>
                </a:lnTo>
                <a:lnTo>
                  <a:pt x="727456" y="45250"/>
                </a:lnTo>
                <a:lnTo>
                  <a:pt x="699960" y="86728"/>
                </a:lnTo>
                <a:lnTo>
                  <a:pt x="672934" y="130962"/>
                </a:lnTo>
                <a:lnTo>
                  <a:pt x="647306" y="176695"/>
                </a:lnTo>
                <a:lnTo>
                  <a:pt x="624027" y="222656"/>
                </a:lnTo>
                <a:lnTo>
                  <a:pt x="617639" y="247205"/>
                </a:lnTo>
                <a:lnTo>
                  <a:pt x="618058" y="259854"/>
                </a:lnTo>
                <a:lnTo>
                  <a:pt x="636790" y="318122"/>
                </a:lnTo>
                <a:lnTo>
                  <a:pt x="654265" y="365760"/>
                </a:lnTo>
                <a:lnTo>
                  <a:pt x="672973" y="414185"/>
                </a:lnTo>
                <a:lnTo>
                  <a:pt x="692543" y="462318"/>
                </a:lnTo>
                <a:lnTo>
                  <a:pt x="712597" y="509079"/>
                </a:lnTo>
                <a:lnTo>
                  <a:pt x="732739" y="553389"/>
                </a:lnTo>
                <a:lnTo>
                  <a:pt x="752602" y="594182"/>
                </a:lnTo>
                <a:lnTo>
                  <a:pt x="770153" y="604964"/>
                </a:lnTo>
                <a:lnTo>
                  <a:pt x="780186" y="602272"/>
                </a:lnTo>
                <a:lnTo>
                  <a:pt x="807580" y="553389"/>
                </a:lnTo>
                <a:lnTo>
                  <a:pt x="827735" y="509066"/>
                </a:lnTo>
                <a:lnTo>
                  <a:pt x="847788" y="462318"/>
                </a:lnTo>
                <a:lnTo>
                  <a:pt x="867359" y="414185"/>
                </a:lnTo>
                <a:lnTo>
                  <a:pt x="886066" y="365760"/>
                </a:lnTo>
                <a:lnTo>
                  <a:pt x="903541" y="318109"/>
                </a:lnTo>
                <a:lnTo>
                  <a:pt x="919403" y="272313"/>
                </a:lnTo>
                <a:lnTo>
                  <a:pt x="922705" y="247192"/>
                </a:lnTo>
                <a:close/>
              </a:path>
              <a:path w="1540510" h="1540510">
                <a:moveTo>
                  <a:pt x="1320304" y="242163"/>
                </a:moveTo>
                <a:lnTo>
                  <a:pt x="1319415" y="232994"/>
                </a:lnTo>
                <a:lnTo>
                  <a:pt x="1314742" y="225552"/>
                </a:lnTo>
                <a:lnTo>
                  <a:pt x="1307312" y="220878"/>
                </a:lnTo>
                <a:lnTo>
                  <a:pt x="1298143" y="220002"/>
                </a:lnTo>
                <a:lnTo>
                  <a:pt x="1252550" y="227368"/>
                </a:lnTo>
                <a:lnTo>
                  <a:pt x="1203782" y="237248"/>
                </a:lnTo>
                <a:lnTo>
                  <a:pt x="1153388" y="249415"/>
                </a:lnTo>
                <a:lnTo>
                  <a:pt x="1102931" y="263639"/>
                </a:lnTo>
                <a:lnTo>
                  <a:pt x="1053960" y="279666"/>
                </a:lnTo>
                <a:lnTo>
                  <a:pt x="1016660" y="312597"/>
                </a:lnTo>
                <a:lnTo>
                  <a:pt x="995489" y="356196"/>
                </a:lnTo>
                <a:lnTo>
                  <a:pt x="974153" y="402247"/>
                </a:lnTo>
                <a:lnTo>
                  <a:pt x="953147" y="449719"/>
                </a:lnTo>
                <a:lnTo>
                  <a:pt x="932954" y="497586"/>
                </a:lnTo>
                <a:lnTo>
                  <a:pt x="914069" y="544830"/>
                </a:lnTo>
                <a:lnTo>
                  <a:pt x="896988" y="590410"/>
                </a:lnTo>
                <a:lnTo>
                  <a:pt x="882180" y="633298"/>
                </a:lnTo>
                <a:lnTo>
                  <a:pt x="881799" y="644347"/>
                </a:lnTo>
                <a:lnTo>
                  <a:pt x="886968" y="653338"/>
                </a:lnTo>
                <a:lnTo>
                  <a:pt x="895959" y="658507"/>
                </a:lnTo>
                <a:lnTo>
                  <a:pt x="907008" y="658126"/>
                </a:lnTo>
                <a:lnTo>
                  <a:pt x="949896" y="643318"/>
                </a:lnTo>
                <a:lnTo>
                  <a:pt x="995489" y="626237"/>
                </a:lnTo>
                <a:lnTo>
                  <a:pt x="1042720" y="607352"/>
                </a:lnTo>
                <a:lnTo>
                  <a:pt x="1090599" y="587159"/>
                </a:lnTo>
                <a:lnTo>
                  <a:pt x="1138072" y="566153"/>
                </a:lnTo>
                <a:lnTo>
                  <a:pt x="1184122" y="544817"/>
                </a:lnTo>
                <a:lnTo>
                  <a:pt x="1227721" y="523659"/>
                </a:lnTo>
                <a:lnTo>
                  <a:pt x="1260640" y="486359"/>
                </a:lnTo>
                <a:lnTo>
                  <a:pt x="1276692" y="437388"/>
                </a:lnTo>
                <a:lnTo>
                  <a:pt x="1290904" y="386930"/>
                </a:lnTo>
                <a:lnTo>
                  <a:pt x="1303070" y="336537"/>
                </a:lnTo>
                <a:lnTo>
                  <a:pt x="1312938" y="287769"/>
                </a:lnTo>
                <a:lnTo>
                  <a:pt x="1320304" y="242163"/>
                </a:lnTo>
                <a:close/>
              </a:path>
              <a:path w="1540510" h="1540510">
                <a:moveTo>
                  <a:pt x="1320317" y="1298143"/>
                </a:moveTo>
                <a:lnTo>
                  <a:pt x="1312951" y="1252550"/>
                </a:lnTo>
                <a:lnTo>
                  <a:pt x="1303070" y="1203782"/>
                </a:lnTo>
                <a:lnTo>
                  <a:pt x="1290904" y="1153388"/>
                </a:lnTo>
                <a:lnTo>
                  <a:pt x="1276692" y="1102931"/>
                </a:lnTo>
                <a:lnTo>
                  <a:pt x="1260652" y="1053973"/>
                </a:lnTo>
                <a:lnTo>
                  <a:pt x="1227721" y="1016660"/>
                </a:lnTo>
                <a:lnTo>
                  <a:pt x="1184122" y="995489"/>
                </a:lnTo>
                <a:lnTo>
                  <a:pt x="1138072" y="974153"/>
                </a:lnTo>
                <a:lnTo>
                  <a:pt x="1090599" y="953147"/>
                </a:lnTo>
                <a:lnTo>
                  <a:pt x="1042733" y="932954"/>
                </a:lnTo>
                <a:lnTo>
                  <a:pt x="995489" y="914069"/>
                </a:lnTo>
                <a:lnTo>
                  <a:pt x="949921" y="896988"/>
                </a:lnTo>
                <a:lnTo>
                  <a:pt x="907021" y="882180"/>
                </a:lnTo>
                <a:lnTo>
                  <a:pt x="895985" y="881786"/>
                </a:lnTo>
                <a:lnTo>
                  <a:pt x="886993" y="886968"/>
                </a:lnTo>
                <a:lnTo>
                  <a:pt x="881811" y="895959"/>
                </a:lnTo>
                <a:lnTo>
                  <a:pt x="882205" y="907008"/>
                </a:lnTo>
                <a:lnTo>
                  <a:pt x="897001" y="949896"/>
                </a:lnTo>
                <a:lnTo>
                  <a:pt x="914082" y="995476"/>
                </a:lnTo>
                <a:lnTo>
                  <a:pt x="932967" y="1042720"/>
                </a:lnTo>
                <a:lnTo>
                  <a:pt x="953160" y="1090599"/>
                </a:lnTo>
                <a:lnTo>
                  <a:pt x="974166" y="1138072"/>
                </a:lnTo>
                <a:lnTo>
                  <a:pt x="995502" y="1184122"/>
                </a:lnTo>
                <a:lnTo>
                  <a:pt x="1016660" y="1227721"/>
                </a:lnTo>
                <a:lnTo>
                  <a:pt x="1053947" y="1260640"/>
                </a:lnTo>
                <a:lnTo>
                  <a:pt x="1102931" y="1276692"/>
                </a:lnTo>
                <a:lnTo>
                  <a:pt x="1153388" y="1290916"/>
                </a:lnTo>
                <a:lnTo>
                  <a:pt x="1203782" y="1303070"/>
                </a:lnTo>
                <a:lnTo>
                  <a:pt x="1252562" y="1312951"/>
                </a:lnTo>
                <a:lnTo>
                  <a:pt x="1298155" y="1320317"/>
                </a:lnTo>
                <a:lnTo>
                  <a:pt x="1307325" y="1319415"/>
                </a:lnTo>
                <a:lnTo>
                  <a:pt x="1314767" y="1314742"/>
                </a:lnTo>
                <a:lnTo>
                  <a:pt x="1319441" y="1307299"/>
                </a:lnTo>
                <a:lnTo>
                  <a:pt x="1320317" y="1298143"/>
                </a:lnTo>
                <a:close/>
              </a:path>
              <a:path w="1540510" h="1540510">
                <a:moveTo>
                  <a:pt x="1540332" y="770140"/>
                </a:moveTo>
                <a:lnTo>
                  <a:pt x="1495082" y="727443"/>
                </a:lnTo>
                <a:lnTo>
                  <a:pt x="1453603" y="699947"/>
                </a:lnTo>
                <a:lnTo>
                  <a:pt x="1409369" y="672922"/>
                </a:lnTo>
                <a:lnTo>
                  <a:pt x="1363637" y="647306"/>
                </a:lnTo>
                <a:lnTo>
                  <a:pt x="1317663" y="624027"/>
                </a:lnTo>
                <a:lnTo>
                  <a:pt x="1293126" y="617626"/>
                </a:lnTo>
                <a:lnTo>
                  <a:pt x="1280477" y="618045"/>
                </a:lnTo>
                <a:lnTo>
                  <a:pt x="1222209" y="636778"/>
                </a:lnTo>
                <a:lnTo>
                  <a:pt x="1174559" y="654253"/>
                </a:lnTo>
                <a:lnTo>
                  <a:pt x="1126147" y="672960"/>
                </a:lnTo>
                <a:lnTo>
                  <a:pt x="1078014" y="692531"/>
                </a:lnTo>
                <a:lnTo>
                  <a:pt x="1031265" y="712584"/>
                </a:lnTo>
                <a:lnTo>
                  <a:pt x="986955" y="732726"/>
                </a:lnTo>
                <a:lnTo>
                  <a:pt x="946162" y="752589"/>
                </a:lnTo>
                <a:lnTo>
                  <a:pt x="935367" y="770153"/>
                </a:lnTo>
                <a:lnTo>
                  <a:pt x="938060" y="780173"/>
                </a:lnTo>
                <a:lnTo>
                  <a:pt x="986955" y="807567"/>
                </a:lnTo>
                <a:lnTo>
                  <a:pt x="1031265" y="827722"/>
                </a:lnTo>
                <a:lnTo>
                  <a:pt x="1078014" y="847775"/>
                </a:lnTo>
                <a:lnTo>
                  <a:pt x="1126147" y="867346"/>
                </a:lnTo>
                <a:lnTo>
                  <a:pt x="1174572" y="886066"/>
                </a:lnTo>
                <a:lnTo>
                  <a:pt x="1222222" y="903541"/>
                </a:lnTo>
                <a:lnTo>
                  <a:pt x="1268006" y="919391"/>
                </a:lnTo>
                <a:lnTo>
                  <a:pt x="1293126" y="922693"/>
                </a:lnTo>
                <a:lnTo>
                  <a:pt x="1305636" y="920686"/>
                </a:lnTo>
                <a:lnTo>
                  <a:pt x="1363637" y="893025"/>
                </a:lnTo>
                <a:lnTo>
                  <a:pt x="1409369" y="867397"/>
                </a:lnTo>
                <a:lnTo>
                  <a:pt x="1453603" y="840359"/>
                </a:lnTo>
                <a:lnTo>
                  <a:pt x="1495082" y="812863"/>
                </a:lnTo>
                <a:lnTo>
                  <a:pt x="1532521" y="785825"/>
                </a:lnTo>
                <a:lnTo>
                  <a:pt x="1540332" y="770140"/>
                </a:lnTo>
                <a:close/>
              </a:path>
            </a:pathLst>
          </a:custGeom>
          <a:solidFill>
            <a:srgbClr val="FFFFFF"/>
          </a:solidFill>
        </p:spPr>
        <p:txBody>
          <a:bodyPr wrap="square" lIns="0" tIns="0" rIns="0" bIns="0" rtlCol="0"/>
          <a:lstStyle/>
          <a:p>
            <a:endParaRPr/>
          </a:p>
        </p:txBody>
      </p:sp>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232721"/>
            <a:ext cx="5118990" cy="412567"/>
          </a:xfrm>
        </p:spPr>
        <p:txBody>
          <a:bodyPr>
            <a:noAutofit/>
          </a:bodyPr>
          <a:lstStyle>
            <a:lvl1pPr marL="0" indent="0" algn="l">
              <a:buNone/>
              <a:defRPr sz="2400">
                <a:solidFill>
                  <a:srgbClr val="00216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2" name="Content Placeholder 2">
            <a:extLst>
              <a:ext uri="{FF2B5EF4-FFF2-40B4-BE49-F238E27FC236}">
                <a16:creationId xmlns:a16="http://schemas.microsoft.com/office/drawing/2014/main" id="{2914A7EE-68A9-4367-8622-C7B06ABFCEDA}"/>
              </a:ext>
            </a:extLst>
          </p:cNvPr>
          <p:cNvSpPr>
            <a:spLocks noGrp="1"/>
          </p:cNvSpPr>
          <p:nvPr>
            <p:ph idx="13"/>
          </p:nvPr>
        </p:nvSpPr>
        <p:spPr>
          <a:xfrm>
            <a:off x="4313484" y="2750189"/>
            <a:ext cx="3565032" cy="3077474"/>
          </a:xfrm>
        </p:spPr>
        <p:txBody>
          <a:bodyPr>
            <a:normAutofit/>
          </a:bodyPr>
          <a:lstStyle>
            <a:lvl1pPr>
              <a:buClr>
                <a:schemeClr val="bg1"/>
              </a:buClr>
              <a:defRPr sz="1800">
                <a:solidFill>
                  <a:srgbClr val="002166"/>
                </a:solidFill>
              </a:defRPr>
            </a:lvl1pPr>
            <a:lvl2pPr>
              <a:buClr>
                <a:schemeClr val="bg1"/>
              </a:buClr>
              <a:defRPr sz="1600">
                <a:solidFill>
                  <a:srgbClr val="002166"/>
                </a:solidFill>
              </a:defRPr>
            </a:lvl2pPr>
            <a:lvl3pPr>
              <a:buClr>
                <a:schemeClr val="bg1"/>
              </a:buClr>
              <a:defRPr sz="1400">
                <a:solidFill>
                  <a:srgbClr val="002166"/>
                </a:solidFill>
              </a:defRPr>
            </a:lvl3pPr>
            <a:lvl4pPr>
              <a:buClr>
                <a:schemeClr val="bg1"/>
              </a:buClr>
              <a:defRPr sz="1200">
                <a:solidFill>
                  <a:srgbClr val="002166"/>
                </a:solidFill>
              </a:defRPr>
            </a:lvl4pPr>
            <a:lvl5pPr>
              <a:buClr>
                <a:schemeClr val="bg1"/>
              </a:buClr>
              <a:defRPr sz="1200">
                <a:solidFill>
                  <a:srgbClr val="0021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Content Placeholder 2">
            <a:extLst>
              <a:ext uri="{FF2B5EF4-FFF2-40B4-BE49-F238E27FC236}">
                <a16:creationId xmlns:a16="http://schemas.microsoft.com/office/drawing/2014/main" id="{D0154623-1B8E-4496-A30C-FD0585E7DC70}"/>
              </a:ext>
            </a:extLst>
          </p:cNvPr>
          <p:cNvSpPr>
            <a:spLocks noGrp="1"/>
          </p:cNvSpPr>
          <p:nvPr>
            <p:ph idx="14"/>
          </p:nvPr>
        </p:nvSpPr>
        <p:spPr>
          <a:xfrm>
            <a:off x="483165" y="2750189"/>
            <a:ext cx="3565032" cy="3077474"/>
          </a:xfrm>
        </p:spPr>
        <p:txBody>
          <a:bodyPr>
            <a:normAutofit/>
          </a:bodyPr>
          <a:lstStyle>
            <a:lvl1pPr>
              <a:buClr>
                <a:schemeClr val="bg1"/>
              </a:buClr>
              <a:defRPr sz="1800">
                <a:solidFill>
                  <a:srgbClr val="002166"/>
                </a:solidFill>
              </a:defRPr>
            </a:lvl1pPr>
            <a:lvl2pPr>
              <a:buClr>
                <a:schemeClr val="bg1"/>
              </a:buClr>
              <a:defRPr sz="1600">
                <a:solidFill>
                  <a:srgbClr val="002166"/>
                </a:solidFill>
              </a:defRPr>
            </a:lvl2pPr>
            <a:lvl3pPr>
              <a:buClr>
                <a:schemeClr val="bg1"/>
              </a:buClr>
              <a:defRPr sz="1400">
                <a:solidFill>
                  <a:srgbClr val="002166"/>
                </a:solidFill>
              </a:defRPr>
            </a:lvl3pPr>
            <a:lvl4pPr>
              <a:buClr>
                <a:schemeClr val="bg1"/>
              </a:buClr>
              <a:defRPr sz="1200">
                <a:solidFill>
                  <a:srgbClr val="002166"/>
                </a:solidFill>
              </a:defRPr>
            </a:lvl4pPr>
            <a:lvl5pPr>
              <a:buClr>
                <a:schemeClr val="bg1"/>
              </a:buClr>
              <a:defRPr sz="1200">
                <a:solidFill>
                  <a:srgbClr val="0021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Content Placeholder 2">
            <a:extLst>
              <a:ext uri="{FF2B5EF4-FFF2-40B4-BE49-F238E27FC236}">
                <a16:creationId xmlns:a16="http://schemas.microsoft.com/office/drawing/2014/main" id="{9891C168-A561-44D2-BF2C-2F2C38D28BE4}"/>
              </a:ext>
            </a:extLst>
          </p:cNvPr>
          <p:cNvSpPr>
            <a:spLocks noGrp="1"/>
          </p:cNvSpPr>
          <p:nvPr>
            <p:ph idx="15"/>
          </p:nvPr>
        </p:nvSpPr>
        <p:spPr>
          <a:xfrm>
            <a:off x="8143803" y="2750189"/>
            <a:ext cx="3565032" cy="3077474"/>
          </a:xfrm>
        </p:spPr>
        <p:txBody>
          <a:bodyPr>
            <a:normAutofit/>
          </a:bodyPr>
          <a:lstStyle>
            <a:lvl1pPr>
              <a:buClr>
                <a:schemeClr val="bg1"/>
              </a:buClr>
              <a:defRPr sz="1800">
                <a:solidFill>
                  <a:srgbClr val="002166"/>
                </a:solidFill>
              </a:defRPr>
            </a:lvl1pPr>
            <a:lvl2pPr>
              <a:buClr>
                <a:schemeClr val="bg1"/>
              </a:buClr>
              <a:defRPr sz="1600">
                <a:solidFill>
                  <a:srgbClr val="002166"/>
                </a:solidFill>
              </a:defRPr>
            </a:lvl2pPr>
            <a:lvl3pPr>
              <a:buClr>
                <a:schemeClr val="bg1"/>
              </a:buClr>
              <a:defRPr sz="1400">
                <a:solidFill>
                  <a:srgbClr val="002166"/>
                </a:solidFill>
              </a:defRPr>
            </a:lvl3pPr>
            <a:lvl4pPr>
              <a:buClr>
                <a:schemeClr val="bg1"/>
              </a:buClr>
              <a:defRPr sz="1200">
                <a:solidFill>
                  <a:srgbClr val="002166"/>
                </a:solidFill>
              </a:defRPr>
            </a:lvl4pPr>
            <a:lvl5pPr>
              <a:buClr>
                <a:schemeClr val="bg1"/>
              </a:buClr>
              <a:defRPr sz="1200">
                <a:solidFill>
                  <a:srgbClr val="00216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616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E5A56331-4AAF-438A-A38F-A55C9C047B4E}"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232721"/>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77" name="Content Placeholder 2">
            <a:extLst>
              <a:ext uri="{FF2B5EF4-FFF2-40B4-BE49-F238E27FC236}">
                <a16:creationId xmlns:a16="http://schemas.microsoft.com/office/drawing/2014/main" id="{007CEE38-0D99-4D78-AE78-B5E5F0A4CF5A}"/>
              </a:ext>
            </a:extLst>
          </p:cNvPr>
          <p:cNvSpPr>
            <a:spLocks noGrp="1"/>
          </p:cNvSpPr>
          <p:nvPr>
            <p:ph idx="13"/>
          </p:nvPr>
        </p:nvSpPr>
        <p:spPr>
          <a:xfrm>
            <a:off x="4313484" y="2750189"/>
            <a:ext cx="3565032" cy="3077474"/>
          </a:xfrm>
        </p:spPr>
        <p:txBody>
          <a:bodyPr>
            <a:normAutofit/>
          </a:bodyPr>
          <a:lstStyle>
            <a:lvl1pPr>
              <a:buClr>
                <a:srgbClr val="4AD1C9"/>
              </a:buClr>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8" name="Content Placeholder 2">
            <a:extLst>
              <a:ext uri="{FF2B5EF4-FFF2-40B4-BE49-F238E27FC236}">
                <a16:creationId xmlns:a16="http://schemas.microsoft.com/office/drawing/2014/main" id="{9FEF1264-A1F6-4291-B507-8D454BCD03DE}"/>
              </a:ext>
            </a:extLst>
          </p:cNvPr>
          <p:cNvSpPr>
            <a:spLocks noGrp="1"/>
          </p:cNvSpPr>
          <p:nvPr>
            <p:ph idx="14"/>
          </p:nvPr>
        </p:nvSpPr>
        <p:spPr>
          <a:xfrm>
            <a:off x="483165" y="2750189"/>
            <a:ext cx="3565032" cy="3077474"/>
          </a:xfrm>
        </p:spPr>
        <p:txBody>
          <a:bodyPr>
            <a:normAutofit/>
          </a:bodyPr>
          <a:lstStyle>
            <a:lvl1pPr>
              <a:buClr>
                <a:srgbClr val="4AD1C9"/>
              </a:buClr>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9" name="Content Placeholder 2">
            <a:extLst>
              <a:ext uri="{FF2B5EF4-FFF2-40B4-BE49-F238E27FC236}">
                <a16:creationId xmlns:a16="http://schemas.microsoft.com/office/drawing/2014/main" id="{491BFEBE-970D-4097-95AB-94AFB5993AD4}"/>
              </a:ext>
            </a:extLst>
          </p:cNvPr>
          <p:cNvSpPr>
            <a:spLocks noGrp="1"/>
          </p:cNvSpPr>
          <p:nvPr>
            <p:ph idx="15"/>
          </p:nvPr>
        </p:nvSpPr>
        <p:spPr>
          <a:xfrm>
            <a:off x="8143803" y="2750189"/>
            <a:ext cx="3565032" cy="3077474"/>
          </a:xfrm>
        </p:spPr>
        <p:txBody>
          <a:bodyPr>
            <a:normAutofit/>
          </a:bodyPr>
          <a:lstStyle>
            <a:lvl1pPr>
              <a:buClr>
                <a:srgbClr val="4AD1C9"/>
              </a:buClr>
              <a:defRPr sz="1800">
                <a:solidFill>
                  <a:schemeClr val="tx1"/>
                </a:solidFill>
              </a:defRPr>
            </a:lvl1pPr>
            <a:lvl2pPr marL="685800" indent="-228600">
              <a:buClr>
                <a:srgbClr val="4AD1C9"/>
              </a:buClr>
              <a:buFont typeface="Courier New" panose="02070309020205020404" pitchFamily="49" charset="0"/>
              <a:buChar char="o"/>
              <a:defRPr sz="1600">
                <a:solidFill>
                  <a:schemeClr val="tx1"/>
                </a:solidFill>
              </a:defRPr>
            </a:lvl2pPr>
            <a:lvl3pPr marL="1143000" indent="-228600">
              <a:buClr>
                <a:srgbClr val="4AD1C9"/>
              </a:buClr>
              <a:buFont typeface="Courier New" panose="02070309020205020404" pitchFamily="49" charset="0"/>
              <a:buChar char="o"/>
              <a:defRPr sz="1600">
                <a:solidFill>
                  <a:schemeClr val="tx1"/>
                </a:solidFill>
              </a:defRPr>
            </a:lvl3pPr>
            <a:lvl4pPr marL="1600200" indent="-228600">
              <a:buClr>
                <a:srgbClr val="4AD1C9"/>
              </a:buClr>
              <a:buFont typeface="Courier New" panose="02070309020205020404" pitchFamily="49" charset="0"/>
              <a:buChar char="o"/>
              <a:defRPr sz="1600">
                <a:solidFill>
                  <a:schemeClr val="tx1"/>
                </a:solidFill>
              </a:defRPr>
            </a:lvl4pPr>
            <a:lvl5pPr marL="2057400" indent="-228600">
              <a:buClr>
                <a:srgbClr val="4AD1C9"/>
              </a:buClr>
              <a:buFont typeface="Courier New" panose="02070309020205020404" pitchFamily="49" charset="0"/>
              <a:buChar char="o"/>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1" name="object 2">
            <a:extLst>
              <a:ext uri="{FF2B5EF4-FFF2-40B4-BE49-F238E27FC236}">
                <a16:creationId xmlns:a16="http://schemas.microsoft.com/office/drawing/2014/main" id="{9C86BF69-1176-405A-8C40-52BF3EDD6043}"/>
              </a:ext>
            </a:extLst>
          </p:cNvPr>
          <p:cNvPicPr/>
          <p:nvPr userDrawn="1"/>
        </p:nvPicPr>
        <p:blipFill>
          <a:blip r:embed="rId16" cstate="print"/>
          <a:stretch>
            <a:fillRect/>
          </a:stretch>
        </p:blipFill>
        <p:spPr>
          <a:xfrm>
            <a:off x="361750" y="6290223"/>
            <a:ext cx="365127" cy="365125"/>
          </a:xfrm>
          <a:prstGeom prst="rect">
            <a:avLst/>
          </a:prstGeom>
        </p:spPr>
      </p:pic>
      <p:sp>
        <p:nvSpPr>
          <p:cNvPr id="82" name="Slide Number Placeholder 4">
            <a:extLst>
              <a:ext uri="{FF2B5EF4-FFF2-40B4-BE49-F238E27FC236}">
                <a16:creationId xmlns:a16="http://schemas.microsoft.com/office/drawing/2014/main" id="{D703EB00-6BB5-432C-89AF-9FC249C92432}"/>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195299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DB05D46-BFEA-4A81-9CB6-7A4EF9E396C6}"/>
              </a:ext>
            </a:extLst>
          </p:cNvPr>
          <p:cNvGrpSpPr/>
          <p:nvPr userDrawn="1"/>
        </p:nvGrpSpPr>
        <p:grpSpPr>
          <a:xfrm>
            <a:off x="6443380" y="1478056"/>
            <a:ext cx="5776680" cy="5379944"/>
            <a:chOff x="10625932" y="2481599"/>
            <a:chExt cx="9478458" cy="8827488"/>
          </a:xfrm>
        </p:grpSpPr>
        <p:sp>
          <p:nvSpPr>
            <p:cNvPr id="79" name="object 2">
              <a:extLst>
                <a:ext uri="{FF2B5EF4-FFF2-40B4-BE49-F238E27FC236}">
                  <a16:creationId xmlns:a16="http://schemas.microsoft.com/office/drawing/2014/main" id="{D4B8B13E-4E9E-47E3-861F-8EEE06E837C0}"/>
                </a:ext>
              </a:extLst>
            </p:cNvPr>
            <p:cNvSpPr/>
            <p:nvPr userDrawn="1"/>
          </p:nvSpPr>
          <p:spPr>
            <a:xfrm>
              <a:off x="16308334" y="2481599"/>
              <a:ext cx="2809875" cy="5567045"/>
            </a:xfrm>
            <a:custGeom>
              <a:avLst/>
              <a:gdLst/>
              <a:ahLst/>
              <a:cxnLst/>
              <a:rect l="l" t="t" r="r" b="b"/>
              <a:pathLst>
                <a:path w="2809875" h="5567045">
                  <a:moveTo>
                    <a:pt x="1404582" y="0"/>
                  </a:moveTo>
                  <a:lnTo>
                    <a:pt x="1364350" y="4490"/>
                  </a:lnTo>
                  <a:lnTo>
                    <a:pt x="1325788" y="17961"/>
                  </a:lnTo>
                  <a:lnTo>
                    <a:pt x="1290563" y="40411"/>
                  </a:lnTo>
                  <a:lnTo>
                    <a:pt x="1260344" y="71842"/>
                  </a:lnTo>
                  <a:lnTo>
                    <a:pt x="1233784" y="107153"/>
                  </a:lnTo>
                  <a:lnTo>
                    <a:pt x="1207082" y="143023"/>
                  </a:lnTo>
                  <a:lnTo>
                    <a:pt x="1180249" y="179438"/>
                  </a:lnTo>
                  <a:lnTo>
                    <a:pt x="1153297" y="216383"/>
                  </a:lnTo>
                  <a:lnTo>
                    <a:pt x="1126236" y="253842"/>
                  </a:lnTo>
                  <a:lnTo>
                    <a:pt x="1099077" y="291802"/>
                  </a:lnTo>
                  <a:lnTo>
                    <a:pt x="1044512" y="369160"/>
                  </a:lnTo>
                  <a:lnTo>
                    <a:pt x="989690" y="448339"/>
                  </a:lnTo>
                  <a:lnTo>
                    <a:pt x="934699" y="529219"/>
                  </a:lnTo>
                  <a:lnTo>
                    <a:pt x="879628" y="611681"/>
                  </a:lnTo>
                  <a:lnTo>
                    <a:pt x="824566" y="695606"/>
                  </a:lnTo>
                  <a:lnTo>
                    <a:pt x="769600" y="780875"/>
                  </a:lnTo>
                  <a:lnTo>
                    <a:pt x="714821" y="867368"/>
                  </a:lnTo>
                  <a:lnTo>
                    <a:pt x="660315" y="954967"/>
                  </a:lnTo>
                  <a:lnTo>
                    <a:pt x="606172" y="1043551"/>
                  </a:lnTo>
                  <a:lnTo>
                    <a:pt x="579265" y="1088176"/>
                  </a:lnTo>
                  <a:lnTo>
                    <a:pt x="552481" y="1133003"/>
                  </a:lnTo>
                  <a:lnTo>
                    <a:pt x="525832" y="1178017"/>
                  </a:lnTo>
                  <a:lnTo>
                    <a:pt x="499329" y="1223203"/>
                  </a:lnTo>
                  <a:lnTo>
                    <a:pt x="472983" y="1268546"/>
                  </a:lnTo>
                  <a:lnTo>
                    <a:pt x="446806" y="1314031"/>
                  </a:lnTo>
                  <a:lnTo>
                    <a:pt x="420807" y="1359644"/>
                  </a:lnTo>
                  <a:lnTo>
                    <a:pt x="394999" y="1405369"/>
                  </a:lnTo>
                  <a:lnTo>
                    <a:pt x="369392" y="1451192"/>
                  </a:lnTo>
                  <a:lnTo>
                    <a:pt x="343998" y="1497097"/>
                  </a:lnTo>
                  <a:lnTo>
                    <a:pt x="318828" y="1543070"/>
                  </a:lnTo>
                  <a:lnTo>
                    <a:pt x="293891" y="1589096"/>
                  </a:lnTo>
                  <a:lnTo>
                    <a:pt x="269201" y="1635160"/>
                  </a:lnTo>
                  <a:lnTo>
                    <a:pt x="244767" y="1681247"/>
                  </a:lnTo>
                  <a:lnTo>
                    <a:pt x="220601" y="1727342"/>
                  </a:lnTo>
                  <a:lnTo>
                    <a:pt x="196714" y="1773430"/>
                  </a:lnTo>
                  <a:lnTo>
                    <a:pt x="173117" y="1819497"/>
                  </a:lnTo>
                  <a:lnTo>
                    <a:pt x="149821" y="1865528"/>
                  </a:lnTo>
                  <a:lnTo>
                    <a:pt x="126837" y="1911506"/>
                  </a:lnTo>
                  <a:lnTo>
                    <a:pt x="104176" y="1957419"/>
                  </a:lnTo>
                  <a:lnTo>
                    <a:pt x="81849" y="2003250"/>
                  </a:lnTo>
                  <a:lnTo>
                    <a:pt x="59867" y="2048986"/>
                  </a:lnTo>
                  <a:lnTo>
                    <a:pt x="39214" y="2097433"/>
                  </a:lnTo>
                  <a:lnTo>
                    <a:pt x="22875" y="2147087"/>
                  </a:lnTo>
                  <a:lnTo>
                    <a:pt x="10876" y="2197681"/>
                  </a:lnTo>
                  <a:lnTo>
                    <a:pt x="3243" y="2248945"/>
                  </a:lnTo>
                  <a:lnTo>
                    <a:pt x="0" y="2300613"/>
                  </a:lnTo>
                  <a:lnTo>
                    <a:pt x="1172" y="2352416"/>
                  </a:lnTo>
                  <a:lnTo>
                    <a:pt x="6786" y="2404086"/>
                  </a:lnTo>
                  <a:lnTo>
                    <a:pt x="16867" y="2455356"/>
                  </a:lnTo>
                  <a:lnTo>
                    <a:pt x="31439" y="2505956"/>
                  </a:lnTo>
                  <a:lnTo>
                    <a:pt x="62397" y="2597617"/>
                  </a:lnTo>
                  <a:lnTo>
                    <a:pt x="94224" y="2690499"/>
                  </a:lnTo>
                  <a:lnTo>
                    <a:pt x="143511" y="2831876"/>
                  </a:lnTo>
                  <a:lnTo>
                    <a:pt x="194539" y="2975392"/>
                  </a:lnTo>
                  <a:lnTo>
                    <a:pt x="247179" y="3120680"/>
                  </a:lnTo>
                  <a:lnTo>
                    <a:pt x="301299" y="3267373"/>
                  </a:lnTo>
                  <a:lnTo>
                    <a:pt x="356772" y="3415107"/>
                  </a:lnTo>
                  <a:lnTo>
                    <a:pt x="413467" y="3563514"/>
                  </a:lnTo>
                  <a:lnTo>
                    <a:pt x="471255" y="3712229"/>
                  </a:lnTo>
                  <a:lnTo>
                    <a:pt x="530006" y="3860885"/>
                  </a:lnTo>
                  <a:lnTo>
                    <a:pt x="589592" y="4009116"/>
                  </a:lnTo>
                  <a:lnTo>
                    <a:pt x="629714" y="4107519"/>
                  </a:lnTo>
                  <a:lnTo>
                    <a:pt x="670112" y="4205463"/>
                  </a:lnTo>
                  <a:lnTo>
                    <a:pt x="710745" y="4302838"/>
                  </a:lnTo>
                  <a:lnTo>
                    <a:pt x="751576" y="4399536"/>
                  </a:lnTo>
                  <a:lnTo>
                    <a:pt x="792567" y="4495448"/>
                  </a:lnTo>
                  <a:lnTo>
                    <a:pt x="833679" y="4590467"/>
                  </a:lnTo>
                  <a:lnTo>
                    <a:pt x="874874" y="4684482"/>
                  </a:lnTo>
                  <a:lnTo>
                    <a:pt x="916113" y="4777387"/>
                  </a:lnTo>
                  <a:lnTo>
                    <a:pt x="957358" y="4869072"/>
                  </a:lnTo>
                  <a:lnTo>
                    <a:pt x="998570" y="4959429"/>
                  </a:lnTo>
                  <a:lnTo>
                    <a:pt x="1039712" y="5048349"/>
                  </a:lnTo>
                  <a:lnTo>
                    <a:pt x="1080745" y="5135724"/>
                  </a:lnTo>
                  <a:lnTo>
                    <a:pt x="1121629" y="5221446"/>
                  </a:lnTo>
                  <a:lnTo>
                    <a:pt x="1162328" y="5305405"/>
                  </a:lnTo>
                  <a:lnTo>
                    <a:pt x="1202803" y="5387494"/>
                  </a:lnTo>
                  <a:lnTo>
                    <a:pt x="1243015" y="5467604"/>
                  </a:lnTo>
                  <a:lnTo>
                    <a:pt x="1266544" y="5503336"/>
                  </a:lnTo>
                  <a:lnTo>
                    <a:pt x="1295928" y="5531128"/>
                  </a:lnTo>
                  <a:lnTo>
                    <a:pt x="1329704" y="5550979"/>
                  </a:lnTo>
                  <a:lnTo>
                    <a:pt x="1366408" y="5562890"/>
                  </a:lnTo>
                  <a:lnTo>
                    <a:pt x="1404575" y="5566860"/>
                  </a:lnTo>
                  <a:lnTo>
                    <a:pt x="1442742" y="5562890"/>
                  </a:lnTo>
                  <a:lnTo>
                    <a:pt x="1479446" y="5550979"/>
                  </a:lnTo>
                  <a:lnTo>
                    <a:pt x="1513222" y="5531128"/>
                  </a:lnTo>
                  <a:lnTo>
                    <a:pt x="1542606" y="5503336"/>
                  </a:lnTo>
                  <a:lnTo>
                    <a:pt x="1566136" y="5467604"/>
                  </a:lnTo>
                  <a:lnTo>
                    <a:pt x="1606353" y="5387492"/>
                  </a:lnTo>
                  <a:lnTo>
                    <a:pt x="1646833" y="5305401"/>
                  </a:lnTo>
                  <a:lnTo>
                    <a:pt x="1687539" y="5221439"/>
                  </a:lnTo>
                  <a:lnTo>
                    <a:pt x="1728431" y="5135715"/>
                  </a:lnTo>
                  <a:lnTo>
                    <a:pt x="1769471" y="5048338"/>
                  </a:lnTo>
                  <a:lnTo>
                    <a:pt x="1810620" y="4959415"/>
                  </a:lnTo>
                  <a:lnTo>
                    <a:pt x="1851841" y="4869055"/>
                  </a:lnTo>
                  <a:lnTo>
                    <a:pt x="1893095" y="4777367"/>
                  </a:lnTo>
                  <a:lnTo>
                    <a:pt x="1934343" y="4684460"/>
                  </a:lnTo>
                  <a:lnTo>
                    <a:pt x="1975546" y="4590442"/>
                  </a:lnTo>
                  <a:lnTo>
                    <a:pt x="2016668" y="4495420"/>
                  </a:lnTo>
                  <a:lnTo>
                    <a:pt x="2057668" y="4399505"/>
                  </a:lnTo>
                  <a:lnTo>
                    <a:pt x="2098509" y="4302804"/>
                  </a:lnTo>
                  <a:lnTo>
                    <a:pt x="2139152" y="4205426"/>
                  </a:lnTo>
                  <a:lnTo>
                    <a:pt x="2179559" y="4107480"/>
                  </a:lnTo>
                  <a:lnTo>
                    <a:pt x="2219691" y="4009073"/>
                  </a:lnTo>
                  <a:lnTo>
                    <a:pt x="2279289" y="3860837"/>
                  </a:lnTo>
                  <a:lnTo>
                    <a:pt x="2338054" y="3712177"/>
                  </a:lnTo>
                  <a:lnTo>
                    <a:pt x="2395854" y="3563458"/>
                  </a:lnTo>
                  <a:lnTo>
                    <a:pt x="2452560" y="3415047"/>
                  </a:lnTo>
                  <a:lnTo>
                    <a:pt x="2508043" y="3267309"/>
                  </a:lnTo>
                  <a:lnTo>
                    <a:pt x="2562173" y="3120611"/>
                  </a:lnTo>
                  <a:lnTo>
                    <a:pt x="2614819" y="2975320"/>
                  </a:lnTo>
                  <a:lnTo>
                    <a:pt x="2665853" y="2831800"/>
                  </a:lnTo>
                  <a:lnTo>
                    <a:pt x="2715144" y="2690420"/>
                  </a:lnTo>
                  <a:lnTo>
                    <a:pt x="2746973" y="2597535"/>
                  </a:lnTo>
                  <a:lnTo>
                    <a:pt x="2777931" y="2505872"/>
                  </a:lnTo>
                  <a:lnTo>
                    <a:pt x="2792491" y="2455283"/>
                  </a:lnTo>
                  <a:lnTo>
                    <a:pt x="2802564" y="2404026"/>
                  </a:lnTo>
                  <a:lnTo>
                    <a:pt x="2808174" y="2352369"/>
                  </a:lnTo>
                  <a:lnTo>
                    <a:pt x="2809347" y="2300578"/>
                  </a:lnTo>
                  <a:lnTo>
                    <a:pt x="2806108" y="2248923"/>
                  </a:lnTo>
                  <a:lnTo>
                    <a:pt x="2798483" y="2197669"/>
                  </a:lnTo>
                  <a:lnTo>
                    <a:pt x="2786497" y="2147085"/>
                  </a:lnTo>
                  <a:lnTo>
                    <a:pt x="2770176" y="2097438"/>
                  </a:lnTo>
                  <a:lnTo>
                    <a:pt x="2749545" y="2048996"/>
                  </a:lnTo>
                  <a:lnTo>
                    <a:pt x="2727573" y="2003260"/>
                  </a:lnTo>
                  <a:lnTo>
                    <a:pt x="2705254" y="1957428"/>
                  </a:lnTo>
                  <a:lnTo>
                    <a:pt x="2682601" y="1911515"/>
                  </a:lnTo>
                  <a:lnTo>
                    <a:pt x="2659622" y="1865536"/>
                  </a:lnTo>
                  <a:lnTo>
                    <a:pt x="2636331" y="1819505"/>
                  </a:lnTo>
                  <a:lnTo>
                    <a:pt x="2612738" y="1773437"/>
                  </a:lnTo>
                  <a:lnTo>
                    <a:pt x="2588853" y="1727348"/>
                  </a:lnTo>
                  <a:lnTo>
                    <a:pt x="2564689" y="1681253"/>
                  </a:lnTo>
                  <a:lnTo>
                    <a:pt x="2540256" y="1635165"/>
                  </a:lnTo>
                  <a:lnTo>
                    <a:pt x="2515566" y="1589101"/>
                  </a:lnTo>
                  <a:lnTo>
                    <a:pt x="2490629" y="1543074"/>
                  </a:lnTo>
                  <a:lnTo>
                    <a:pt x="2465456" y="1497101"/>
                  </a:lnTo>
                  <a:lnTo>
                    <a:pt x="2440059" y="1451195"/>
                  </a:lnTo>
                  <a:lnTo>
                    <a:pt x="2414449" y="1405372"/>
                  </a:lnTo>
                  <a:lnTo>
                    <a:pt x="2388637" y="1359647"/>
                  </a:lnTo>
                  <a:lnTo>
                    <a:pt x="2362634" y="1314034"/>
                  </a:lnTo>
                  <a:lnTo>
                    <a:pt x="2336451" y="1268548"/>
                  </a:lnTo>
                  <a:lnTo>
                    <a:pt x="2310099" y="1223205"/>
                  </a:lnTo>
                  <a:lnTo>
                    <a:pt x="2283589" y="1178018"/>
                  </a:lnTo>
                  <a:lnTo>
                    <a:pt x="2256933" y="1133004"/>
                  </a:lnTo>
                  <a:lnTo>
                    <a:pt x="2230142" y="1088177"/>
                  </a:lnTo>
                  <a:lnTo>
                    <a:pt x="2176197" y="999143"/>
                  </a:lnTo>
                  <a:lnTo>
                    <a:pt x="2121843" y="911036"/>
                  </a:lnTo>
                  <a:lnTo>
                    <a:pt x="2067170" y="823974"/>
                  </a:lnTo>
                  <a:lnTo>
                    <a:pt x="2012267" y="738078"/>
                  </a:lnTo>
                  <a:lnTo>
                    <a:pt x="1957221" y="653465"/>
                  </a:lnTo>
                  <a:lnTo>
                    <a:pt x="1902123" y="570256"/>
                  </a:lnTo>
                  <a:lnTo>
                    <a:pt x="1847060" y="488569"/>
                  </a:lnTo>
                  <a:lnTo>
                    <a:pt x="1792122" y="408524"/>
                  </a:lnTo>
                  <a:lnTo>
                    <a:pt x="1737397" y="330239"/>
                  </a:lnTo>
                  <a:lnTo>
                    <a:pt x="1710143" y="291795"/>
                  </a:lnTo>
                  <a:lnTo>
                    <a:pt x="1682975" y="253835"/>
                  </a:lnTo>
                  <a:lnTo>
                    <a:pt x="1655906" y="216375"/>
                  </a:lnTo>
                  <a:lnTo>
                    <a:pt x="1628945" y="179430"/>
                  </a:lnTo>
                  <a:lnTo>
                    <a:pt x="1602104" y="143014"/>
                  </a:lnTo>
                  <a:lnTo>
                    <a:pt x="1575395" y="107143"/>
                  </a:lnTo>
                  <a:lnTo>
                    <a:pt x="1548827" y="71831"/>
                  </a:lnTo>
                  <a:lnTo>
                    <a:pt x="1518605" y="40404"/>
                  </a:lnTo>
                  <a:lnTo>
                    <a:pt x="1483377" y="17957"/>
                  </a:lnTo>
                  <a:lnTo>
                    <a:pt x="1444813" y="4488"/>
                  </a:lnTo>
                  <a:lnTo>
                    <a:pt x="1404582" y="0"/>
                  </a:lnTo>
                  <a:close/>
                </a:path>
              </a:pathLst>
            </a:custGeom>
            <a:solidFill>
              <a:srgbClr val="E34CE3">
                <a:alpha val="19999"/>
              </a:srgbClr>
            </a:solidFill>
          </p:spPr>
          <p:txBody>
            <a:bodyPr wrap="square" lIns="0" tIns="0" rIns="0" bIns="0" rtlCol="0"/>
            <a:lstStyle/>
            <a:p>
              <a:endParaRPr/>
            </a:p>
          </p:txBody>
        </p:sp>
        <p:sp>
          <p:nvSpPr>
            <p:cNvPr id="80" name="object 3">
              <a:extLst>
                <a:ext uri="{FF2B5EF4-FFF2-40B4-BE49-F238E27FC236}">
                  <a16:creationId xmlns:a16="http://schemas.microsoft.com/office/drawing/2014/main" id="{F8A02754-ECDB-472C-9B3D-990B97B694AC}"/>
                </a:ext>
              </a:extLst>
            </p:cNvPr>
            <p:cNvSpPr/>
            <p:nvPr userDrawn="1"/>
          </p:nvSpPr>
          <p:spPr>
            <a:xfrm>
              <a:off x="17491259" y="11088742"/>
              <a:ext cx="443865" cy="220345"/>
            </a:xfrm>
            <a:custGeom>
              <a:avLst/>
              <a:gdLst/>
              <a:ahLst/>
              <a:cxnLst/>
              <a:rect l="l" t="t" r="r" b="b"/>
              <a:pathLst>
                <a:path w="443865" h="220345">
                  <a:moveTo>
                    <a:pt x="221815" y="0"/>
                  </a:moveTo>
                  <a:lnTo>
                    <a:pt x="183648" y="3968"/>
                  </a:lnTo>
                  <a:lnTo>
                    <a:pt x="146945" y="15876"/>
                  </a:lnTo>
                  <a:lnTo>
                    <a:pt x="113168" y="35726"/>
                  </a:lnTo>
                  <a:lnTo>
                    <a:pt x="83782" y="63517"/>
                  </a:lnTo>
                  <a:lnTo>
                    <a:pt x="60251" y="99249"/>
                  </a:lnTo>
                  <a:lnTo>
                    <a:pt x="20034" y="179362"/>
                  </a:lnTo>
                  <a:lnTo>
                    <a:pt x="0" y="219813"/>
                  </a:lnTo>
                  <a:lnTo>
                    <a:pt x="443608" y="219813"/>
                  </a:lnTo>
                  <a:lnTo>
                    <a:pt x="403443" y="139071"/>
                  </a:lnTo>
                  <a:lnTo>
                    <a:pt x="383372" y="99270"/>
                  </a:lnTo>
                  <a:lnTo>
                    <a:pt x="359843" y="63535"/>
                  </a:lnTo>
                  <a:lnTo>
                    <a:pt x="330459" y="35740"/>
                  </a:lnTo>
                  <a:lnTo>
                    <a:pt x="296684" y="15886"/>
                  </a:lnTo>
                  <a:lnTo>
                    <a:pt x="259982" y="3972"/>
                  </a:lnTo>
                  <a:lnTo>
                    <a:pt x="221815" y="0"/>
                  </a:lnTo>
                  <a:close/>
                </a:path>
              </a:pathLst>
            </a:custGeom>
            <a:solidFill>
              <a:srgbClr val="FF0000">
                <a:alpha val="19999"/>
              </a:srgbClr>
            </a:solidFill>
          </p:spPr>
          <p:txBody>
            <a:bodyPr wrap="square" lIns="0" tIns="0" rIns="0" bIns="0" rtlCol="0"/>
            <a:lstStyle/>
            <a:p>
              <a:endParaRPr/>
            </a:p>
          </p:txBody>
        </p:sp>
        <p:sp>
          <p:nvSpPr>
            <p:cNvPr id="81" name="object 4">
              <a:extLst>
                <a:ext uri="{FF2B5EF4-FFF2-40B4-BE49-F238E27FC236}">
                  <a16:creationId xmlns:a16="http://schemas.microsoft.com/office/drawing/2014/main" id="{621CA087-BFD6-4FD8-B0FE-49DC7B10D794}"/>
                </a:ext>
              </a:extLst>
            </p:cNvPr>
            <p:cNvSpPr/>
            <p:nvPr userDrawn="1"/>
          </p:nvSpPr>
          <p:spPr>
            <a:xfrm>
              <a:off x="19233171" y="9043822"/>
              <a:ext cx="871219" cy="1049655"/>
            </a:xfrm>
            <a:custGeom>
              <a:avLst/>
              <a:gdLst/>
              <a:ahLst/>
              <a:cxnLst/>
              <a:rect l="l" t="t" r="r" b="b"/>
              <a:pathLst>
                <a:path w="871219" h="1049654">
                  <a:moveTo>
                    <a:pt x="870928" y="0"/>
                  </a:moveTo>
                  <a:lnTo>
                    <a:pt x="789478" y="36170"/>
                  </a:lnTo>
                  <a:lnTo>
                    <a:pt x="697792" y="77415"/>
                  </a:lnTo>
                  <a:lnTo>
                    <a:pt x="607434" y="118626"/>
                  </a:lnTo>
                  <a:lnTo>
                    <a:pt x="518513" y="159767"/>
                  </a:lnTo>
                  <a:lnTo>
                    <a:pt x="431137" y="200799"/>
                  </a:lnTo>
                  <a:lnTo>
                    <a:pt x="345414" y="241683"/>
                  </a:lnTo>
                  <a:lnTo>
                    <a:pt x="261454" y="282381"/>
                  </a:lnTo>
                  <a:lnTo>
                    <a:pt x="179364" y="322855"/>
                  </a:lnTo>
                  <a:lnTo>
                    <a:pt x="99253" y="363066"/>
                  </a:lnTo>
                  <a:lnTo>
                    <a:pt x="63523" y="386597"/>
                  </a:lnTo>
                  <a:lnTo>
                    <a:pt x="35733" y="415983"/>
                  </a:lnTo>
                  <a:lnTo>
                    <a:pt x="15882" y="449760"/>
                  </a:lnTo>
                  <a:lnTo>
                    <a:pt x="3971" y="486464"/>
                  </a:lnTo>
                  <a:lnTo>
                    <a:pt x="0" y="524632"/>
                  </a:lnTo>
                  <a:lnTo>
                    <a:pt x="3968" y="562799"/>
                  </a:lnTo>
                  <a:lnTo>
                    <a:pt x="15876" y="599503"/>
                  </a:lnTo>
                  <a:lnTo>
                    <a:pt x="35725" y="633280"/>
                  </a:lnTo>
                  <a:lnTo>
                    <a:pt x="63513" y="662666"/>
                  </a:lnTo>
                  <a:lnTo>
                    <a:pt x="99243" y="686197"/>
                  </a:lnTo>
                  <a:lnTo>
                    <a:pt x="179355" y="726413"/>
                  </a:lnTo>
                  <a:lnTo>
                    <a:pt x="261447" y="766893"/>
                  </a:lnTo>
                  <a:lnTo>
                    <a:pt x="345410" y="807598"/>
                  </a:lnTo>
                  <a:lnTo>
                    <a:pt x="431135" y="848489"/>
                  </a:lnTo>
                  <a:lnTo>
                    <a:pt x="518513" y="889528"/>
                  </a:lnTo>
                  <a:lnTo>
                    <a:pt x="607437" y="930677"/>
                  </a:lnTo>
                  <a:lnTo>
                    <a:pt x="697797" y="971897"/>
                  </a:lnTo>
                  <a:lnTo>
                    <a:pt x="789485" y="1013150"/>
                  </a:lnTo>
                  <a:lnTo>
                    <a:pt x="870928" y="1049324"/>
                  </a:lnTo>
                  <a:lnTo>
                    <a:pt x="870928" y="0"/>
                  </a:lnTo>
                  <a:close/>
                </a:path>
              </a:pathLst>
            </a:custGeom>
            <a:solidFill>
              <a:srgbClr val="FF7000">
                <a:alpha val="19999"/>
              </a:srgbClr>
            </a:solidFill>
          </p:spPr>
          <p:txBody>
            <a:bodyPr wrap="square" lIns="0" tIns="0" rIns="0" bIns="0" rtlCol="0"/>
            <a:lstStyle/>
            <a:p>
              <a:endParaRPr/>
            </a:p>
          </p:txBody>
        </p:sp>
        <p:grpSp>
          <p:nvGrpSpPr>
            <p:cNvPr id="82" name="object 5">
              <a:extLst>
                <a:ext uri="{FF2B5EF4-FFF2-40B4-BE49-F238E27FC236}">
                  <a16:creationId xmlns:a16="http://schemas.microsoft.com/office/drawing/2014/main" id="{DC15081C-39B0-4271-81BF-4ECDC70D8879}"/>
                </a:ext>
              </a:extLst>
            </p:cNvPr>
            <p:cNvGrpSpPr/>
            <p:nvPr userDrawn="1"/>
          </p:nvGrpSpPr>
          <p:grpSpPr>
            <a:xfrm>
              <a:off x="10625932" y="4505325"/>
              <a:ext cx="6064885" cy="6468110"/>
              <a:chOff x="10625932" y="4505325"/>
              <a:chExt cx="6064885" cy="6468110"/>
            </a:xfrm>
          </p:grpSpPr>
          <p:sp>
            <p:nvSpPr>
              <p:cNvPr id="83" name="object 6">
                <a:extLst>
                  <a:ext uri="{FF2B5EF4-FFF2-40B4-BE49-F238E27FC236}">
                    <a16:creationId xmlns:a16="http://schemas.microsoft.com/office/drawing/2014/main" id="{6F9B13CF-78A4-4D5A-A0AC-4B6CE833C144}"/>
                  </a:ext>
                </a:extLst>
              </p:cNvPr>
              <p:cNvSpPr/>
              <p:nvPr/>
            </p:nvSpPr>
            <p:spPr>
              <a:xfrm>
                <a:off x="10625932" y="8163881"/>
                <a:ext cx="5567045" cy="2809875"/>
              </a:xfrm>
              <a:custGeom>
                <a:avLst/>
                <a:gdLst/>
                <a:ahLst/>
                <a:cxnLst/>
                <a:rect l="l" t="t" r="r" b="b"/>
                <a:pathLst>
                  <a:path w="5567044" h="2809875">
                    <a:moveTo>
                      <a:pt x="2300583" y="0"/>
                    </a:moveTo>
                    <a:lnTo>
                      <a:pt x="2248926" y="3238"/>
                    </a:lnTo>
                    <a:lnTo>
                      <a:pt x="2197671" y="10864"/>
                    </a:lnTo>
                    <a:lnTo>
                      <a:pt x="2147086" y="22851"/>
                    </a:lnTo>
                    <a:lnTo>
                      <a:pt x="2097439" y="39175"/>
                    </a:lnTo>
                    <a:lnTo>
                      <a:pt x="2048996" y="59809"/>
                    </a:lnTo>
                    <a:lnTo>
                      <a:pt x="2003260" y="81781"/>
                    </a:lnTo>
                    <a:lnTo>
                      <a:pt x="1957428" y="104098"/>
                    </a:lnTo>
                    <a:lnTo>
                      <a:pt x="1911515" y="126751"/>
                    </a:lnTo>
                    <a:lnTo>
                      <a:pt x="1865535" y="149729"/>
                    </a:lnTo>
                    <a:lnTo>
                      <a:pt x="1819504" y="173020"/>
                    </a:lnTo>
                    <a:lnTo>
                      <a:pt x="1773437" y="196613"/>
                    </a:lnTo>
                    <a:lnTo>
                      <a:pt x="1727348" y="220496"/>
                    </a:lnTo>
                    <a:lnTo>
                      <a:pt x="1681252" y="244660"/>
                    </a:lnTo>
                    <a:lnTo>
                      <a:pt x="1635164" y="269093"/>
                    </a:lnTo>
                    <a:lnTo>
                      <a:pt x="1589100" y="293783"/>
                    </a:lnTo>
                    <a:lnTo>
                      <a:pt x="1543073" y="318719"/>
                    </a:lnTo>
                    <a:lnTo>
                      <a:pt x="1497099" y="343892"/>
                    </a:lnTo>
                    <a:lnTo>
                      <a:pt x="1451193" y="369288"/>
                    </a:lnTo>
                    <a:lnTo>
                      <a:pt x="1405370" y="394898"/>
                    </a:lnTo>
                    <a:lnTo>
                      <a:pt x="1359644" y="420710"/>
                    </a:lnTo>
                    <a:lnTo>
                      <a:pt x="1314031" y="446713"/>
                    </a:lnTo>
                    <a:lnTo>
                      <a:pt x="1268545" y="472895"/>
                    </a:lnTo>
                    <a:lnTo>
                      <a:pt x="1223202" y="499247"/>
                    </a:lnTo>
                    <a:lnTo>
                      <a:pt x="1178015" y="525756"/>
                    </a:lnTo>
                    <a:lnTo>
                      <a:pt x="1133001" y="552412"/>
                    </a:lnTo>
                    <a:lnTo>
                      <a:pt x="1088174" y="579203"/>
                    </a:lnTo>
                    <a:lnTo>
                      <a:pt x="999139" y="633148"/>
                    </a:lnTo>
                    <a:lnTo>
                      <a:pt x="911032" y="687501"/>
                    </a:lnTo>
                    <a:lnTo>
                      <a:pt x="823970" y="742174"/>
                    </a:lnTo>
                    <a:lnTo>
                      <a:pt x="738073" y="797077"/>
                    </a:lnTo>
                    <a:lnTo>
                      <a:pt x="653460" y="852123"/>
                    </a:lnTo>
                    <a:lnTo>
                      <a:pt x="570251" y="907221"/>
                    </a:lnTo>
                    <a:lnTo>
                      <a:pt x="488565" y="962284"/>
                    </a:lnTo>
                    <a:lnTo>
                      <a:pt x="408520" y="1017222"/>
                    </a:lnTo>
                    <a:lnTo>
                      <a:pt x="330236" y="1071946"/>
                    </a:lnTo>
                    <a:lnTo>
                      <a:pt x="291792" y="1099200"/>
                    </a:lnTo>
                    <a:lnTo>
                      <a:pt x="253832" y="1126368"/>
                    </a:lnTo>
                    <a:lnTo>
                      <a:pt x="216373" y="1153438"/>
                    </a:lnTo>
                    <a:lnTo>
                      <a:pt x="179428" y="1180399"/>
                    </a:lnTo>
                    <a:lnTo>
                      <a:pt x="143013" y="1207239"/>
                    </a:lnTo>
                    <a:lnTo>
                      <a:pt x="107142" y="1233949"/>
                    </a:lnTo>
                    <a:lnTo>
                      <a:pt x="71831" y="1260516"/>
                    </a:lnTo>
                    <a:lnTo>
                      <a:pt x="40402" y="1290742"/>
                    </a:lnTo>
                    <a:lnTo>
                      <a:pt x="17954" y="1325971"/>
                    </a:lnTo>
                    <a:lnTo>
                      <a:pt x="4486" y="1364535"/>
                    </a:lnTo>
                    <a:lnTo>
                      <a:pt x="0" y="1404766"/>
                    </a:lnTo>
                    <a:lnTo>
                      <a:pt x="4492" y="1444996"/>
                    </a:lnTo>
                    <a:lnTo>
                      <a:pt x="17964" y="1483557"/>
                    </a:lnTo>
                    <a:lnTo>
                      <a:pt x="40414" y="1518781"/>
                    </a:lnTo>
                    <a:lnTo>
                      <a:pt x="71842" y="1549000"/>
                    </a:lnTo>
                    <a:lnTo>
                      <a:pt x="107153" y="1575560"/>
                    </a:lnTo>
                    <a:lnTo>
                      <a:pt x="143023" y="1602262"/>
                    </a:lnTo>
                    <a:lnTo>
                      <a:pt x="179438" y="1629095"/>
                    </a:lnTo>
                    <a:lnTo>
                      <a:pt x="216383" y="1656047"/>
                    </a:lnTo>
                    <a:lnTo>
                      <a:pt x="253842" y="1683108"/>
                    </a:lnTo>
                    <a:lnTo>
                      <a:pt x="291802" y="1710266"/>
                    </a:lnTo>
                    <a:lnTo>
                      <a:pt x="369160" y="1764831"/>
                    </a:lnTo>
                    <a:lnTo>
                      <a:pt x="448338" y="1819654"/>
                    </a:lnTo>
                    <a:lnTo>
                      <a:pt x="529218" y="1874645"/>
                    </a:lnTo>
                    <a:lnTo>
                      <a:pt x="611680" y="1929716"/>
                    </a:lnTo>
                    <a:lnTo>
                      <a:pt x="695605" y="1984778"/>
                    </a:lnTo>
                    <a:lnTo>
                      <a:pt x="780874" y="2039744"/>
                    </a:lnTo>
                    <a:lnTo>
                      <a:pt x="867367" y="2094524"/>
                    </a:lnTo>
                    <a:lnTo>
                      <a:pt x="954965" y="2149029"/>
                    </a:lnTo>
                    <a:lnTo>
                      <a:pt x="1043550" y="2203173"/>
                    </a:lnTo>
                    <a:lnTo>
                      <a:pt x="1088175" y="2230081"/>
                    </a:lnTo>
                    <a:lnTo>
                      <a:pt x="1133001" y="2256865"/>
                    </a:lnTo>
                    <a:lnTo>
                      <a:pt x="1178015" y="2283514"/>
                    </a:lnTo>
                    <a:lnTo>
                      <a:pt x="1223201" y="2310017"/>
                    </a:lnTo>
                    <a:lnTo>
                      <a:pt x="1268543" y="2336363"/>
                    </a:lnTo>
                    <a:lnTo>
                      <a:pt x="1314028" y="2362541"/>
                    </a:lnTo>
                    <a:lnTo>
                      <a:pt x="1359641" y="2388539"/>
                    </a:lnTo>
                    <a:lnTo>
                      <a:pt x="1405365" y="2414348"/>
                    </a:lnTo>
                    <a:lnTo>
                      <a:pt x="1451188" y="2439955"/>
                    </a:lnTo>
                    <a:lnTo>
                      <a:pt x="1497093" y="2465349"/>
                    </a:lnTo>
                    <a:lnTo>
                      <a:pt x="1543065" y="2490521"/>
                    </a:lnTo>
                    <a:lnTo>
                      <a:pt x="1589091" y="2515457"/>
                    </a:lnTo>
                    <a:lnTo>
                      <a:pt x="1635154" y="2540148"/>
                    </a:lnTo>
                    <a:lnTo>
                      <a:pt x="1681241" y="2564582"/>
                    </a:lnTo>
                    <a:lnTo>
                      <a:pt x="1727336" y="2588749"/>
                    </a:lnTo>
                    <a:lnTo>
                      <a:pt x="1773424" y="2612636"/>
                    </a:lnTo>
                    <a:lnTo>
                      <a:pt x="1819490" y="2636234"/>
                    </a:lnTo>
                    <a:lnTo>
                      <a:pt x="1865520" y="2659531"/>
                    </a:lnTo>
                    <a:lnTo>
                      <a:pt x="1911498" y="2682515"/>
                    </a:lnTo>
                    <a:lnTo>
                      <a:pt x="1957410" y="2705177"/>
                    </a:lnTo>
                    <a:lnTo>
                      <a:pt x="2003241" y="2727504"/>
                    </a:lnTo>
                    <a:lnTo>
                      <a:pt x="2048975" y="2749487"/>
                    </a:lnTo>
                    <a:lnTo>
                      <a:pt x="2097425" y="2770136"/>
                    </a:lnTo>
                    <a:lnTo>
                      <a:pt x="2147082" y="2786472"/>
                    </a:lnTo>
                    <a:lnTo>
                      <a:pt x="2197678" y="2798468"/>
                    </a:lnTo>
                    <a:lnTo>
                      <a:pt x="2248944" y="2806100"/>
                    </a:lnTo>
                    <a:lnTo>
                      <a:pt x="2300612" y="2809342"/>
                    </a:lnTo>
                    <a:lnTo>
                      <a:pt x="2352416" y="2808170"/>
                    </a:lnTo>
                    <a:lnTo>
                      <a:pt x="2404086" y="2802558"/>
                    </a:lnTo>
                    <a:lnTo>
                      <a:pt x="2455356" y="2792481"/>
                    </a:lnTo>
                    <a:lnTo>
                      <a:pt x="2505956" y="2777915"/>
                    </a:lnTo>
                    <a:lnTo>
                      <a:pt x="2597615" y="2746955"/>
                    </a:lnTo>
                    <a:lnTo>
                      <a:pt x="2690496" y="2715126"/>
                    </a:lnTo>
                    <a:lnTo>
                      <a:pt x="2831870" y="2665837"/>
                    </a:lnTo>
                    <a:lnTo>
                      <a:pt x="2975384" y="2614807"/>
                    </a:lnTo>
                    <a:lnTo>
                      <a:pt x="3120669" y="2562166"/>
                    </a:lnTo>
                    <a:lnTo>
                      <a:pt x="3267361" y="2508044"/>
                    </a:lnTo>
                    <a:lnTo>
                      <a:pt x="3415094" y="2452570"/>
                    </a:lnTo>
                    <a:lnTo>
                      <a:pt x="3563500" y="2395875"/>
                    </a:lnTo>
                    <a:lnTo>
                      <a:pt x="3712214" y="2338086"/>
                    </a:lnTo>
                    <a:lnTo>
                      <a:pt x="3860869" y="2279335"/>
                    </a:lnTo>
                    <a:lnTo>
                      <a:pt x="4009100" y="2219749"/>
                    </a:lnTo>
                    <a:lnTo>
                      <a:pt x="4107504" y="2179627"/>
                    </a:lnTo>
                    <a:lnTo>
                      <a:pt x="4205447" y="2139229"/>
                    </a:lnTo>
                    <a:lnTo>
                      <a:pt x="4302823" y="2098596"/>
                    </a:lnTo>
                    <a:lnTo>
                      <a:pt x="4399521" y="2057765"/>
                    </a:lnTo>
                    <a:lnTo>
                      <a:pt x="4495434" y="2016774"/>
                    </a:lnTo>
                    <a:lnTo>
                      <a:pt x="4590453" y="1975662"/>
                    </a:lnTo>
                    <a:lnTo>
                      <a:pt x="4684469" y="1934468"/>
                    </a:lnTo>
                    <a:lnTo>
                      <a:pt x="4777375" y="1893229"/>
                    </a:lnTo>
                    <a:lnTo>
                      <a:pt x="4869061" y="1851984"/>
                    </a:lnTo>
                    <a:lnTo>
                      <a:pt x="4959419" y="1810772"/>
                    </a:lnTo>
                    <a:lnTo>
                      <a:pt x="5048341" y="1769631"/>
                    </a:lnTo>
                    <a:lnTo>
                      <a:pt x="5135717" y="1728598"/>
                    </a:lnTo>
                    <a:lnTo>
                      <a:pt x="5221440" y="1687714"/>
                    </a:lnTo>
                    <a:lnTo>
                      <a:pt x="5305402" y="1647015"/>
                    </a:lnTo>
                    <a:lnTo>
                      <a:pt x="5387492" y="1606541"/>
                    </a:lnTo>
                    <a:lnTo>
                      <a:pt x="5467604" y="1566329"/>
                    </a:lnTo>
                    <a:lnTo>
                      <a:pt x="5503336" y="1542800"/>
                    </a:lnTo>
                    <a:lnTo>
                      <a:pt x="5531128" y="1513416"/>
                    </a:lnTo>
                    <a:lnTo>
                      <a:pt x="5550979" y="1479641"/>
                    </a:lnTo>
                    <a:lnTo>
                      <a:pt x="5562890" y="1442939"/>
                    </a:lnTo>
                    <a:lnTo>
                      <a:pt x="5566860" y="1404772"/>
                    </a:lnTo>
                    <a:lnTo>
                      <a:pt x="5562890" y="1366605"/>
                    </a:lnTo>
                    <a:lnTo>
                      <a:pt x="5550979" y="1329902"/>
                    </a:lnTo>
                    <a:lnTo>
                      <a:pt x="5531128" y="1296125"/>
                    </a:lnTo>
                    <a:lnTo>
                      <a:pt x="5503336" y="1266739"/>
                    </a:lnTo>
                    <a:lnTo>
                      <a:pt x="5467604" y="1243208"/>
                    </a:lnTo>
                    <a:lnTo>
                      <a:pt x="5387492" y="1202991"/>
                    </a:lnTo>
                    <a:lnTo>
                      <a:pt x="5305401" y="1162510"/>
                    </a:lnTo>
                    <a:lnTo>
                      <a:pt x="5221439" y="1121805"/>
                    </a:lnTo>
                    <a:lnTo>
                      <a:pt x="5135715" y="1080913"/>
                    </a:lnTo>
                    <a:lnTo>
                      <a:pt x="5048338" y="1039874"/>
                    </a:lnTo>
                    <a:lnTo>
                      <a:pt x="4959415" y="998724"/>
                    </a:lnTo>
                    <a:lnTo>
                      <a:pt x="4869055" y="957504"/>
                    </a:lnTo>
                    <a:lnTo>
                      <a:pt x="4777367" y="916250"/>
                    </a:lnTo>
                    <a:lnTo>
                      <a:pt x="4684460" y="875003"/>
                    </a:lnTo>
                    <a:lnTo>
                      <a:pt x="4590442" y="833799"/>
                    </a:lnTo>
                    <a:lnTo>
                      <a:pt x="4495420" y="792679"/>
                    </a:lnTo>
                    <a:lnTo>
                      <a:pt x="4399505" y="751679"/>
                    </a:lnTo>
                    <a:lnTo>
                      <a:pt x="4302804" y="710838"/>
                    </a:lnTo>
                    <a:lnTo>
                      <a:pt x="4205426" y="670196"/>
                    </a:lnTo>
                    <a:lnTo>
                      <a:pt x="4107480" y="629790"/>
                    </a:lnTo>
                    <a:lnTo>
                      <a:pt x="4009073" y="589658"/>
                    </a:lnTo>
                    <a:lnTo>
                      <a:pt x="3860837" y="530060"/>
                    </a:lnTo>
                    <a:lnTo>
                      <a:pt x="3712177" y="471297"/>
                    </a:lnTo>
                    <a:lnTo>
                      <a:pt x="3563458" y="413497"/>
                    </a:lnTo>
                    <a:lnTo>
                      <a:pt x="3415047" y="356791"/>
                    </a:lnTo>
                    <a:lnTo>
                      <a:pt x="3267309" y="301309"/>
                    </a:lnTo>
                    <a:lnTo>
                      <a:pt x="3120611" y="247180"/>
                    </a:lnTo>
                    <a:lnTo>
                      <a:pt x="2975320" y="194534"/>
                    </a:lnTo>
                    <a:lnTo>
                      <a:pt x="2831800" y="143501"/>
                    </a:lnTo>
                    <a:lnTo>
                      <a:pt x="2690420" y="94210"/>
                    </a:lnTo>
                    <a:lnTo>
                      <a:pt x="2597535" y="62381"/>
                    </a:lnTo>
                    <a:lnTo>
                      <a:pt x="2505872" y="31423"/>
                    </a:lnTo>
                    <a:lnTo>
                      <a:pt x="2455286" y="16859"/>
                    </a:lnTo>
                    <a:lnTo>
                      <a:pt x="2404030" y="6785"/>
                    </a:lnTo>
                    <a:lnTo>
                      <a:pt x="2352373" y="1173"/>
                    </a:lnTo>
                    <a:lnTo>
                      <a:pt x="2300583" y="0"/>
                    </a:lnTo>
                    <a:close/>
                  </a:path>
                </a:pathLst>
              </a:custGeom>
              <a:solidFill>
                <a:srgbClr val="4AD1C9">
                  <a:alpha val="19999"/>
                </a:srgbClr>
              </a:solidFill>
            </p:spPr>
            <p:txBody>
              <a:bodyPr wrap="square" lIns="0" tIns="0" rIns="0" bIns="0" rtlCol="0"/>
              <a:lstStyle/>
              <a:p>
                <a:endParaRPr/>
              </a:p>
            </p:txBody>
          </p:sp>
          <p:sp>
            <p:nvSpPr>
              <p:cNvPr id="84" name="object 7">
                <a:extLst>
                  <a:ext uri="{FF2B5EF4-FFF2-40B4-BE49-F238E27FC236}">
                    <a16:creationId xmlns:a16="http://schemas.microsoft.com/office/drawing/2014/main" id="{56F2F42B-FBAA-4BEC-9B8E-D5B9C8A6C375}"/>
                  </a:ext>
                </a:extLst>
              </p:cNvPr>
              <p:cNvSpPr/>
              <p:nvPr/>
            </p:nvSpPr>
            <p:spPr>
              <a:xfrm>
                <a:off x="12649615" y="4505325"/>
                <a:ext cx="4041140" cy="4041140"/>
              </a:xfrm>
              <a:custGeom>
                <a:avLst/>
                <a:gdLst/>
                <a:ahLst/>
                <a:cxnLst/>
                <a:rect l="l" t="t" r="r" b="b"/>
                <a:pathLst>
                  <a:path w="4041140" h="4041140">
                    <a:moveTo>
                      <a:pt x="161237" y="0"/>
                    </a:moveTo>
                    <a:lnTo>
                      <a:pt x="120457" y="9038"/>
                    </a:lnTo>
                    <a:lnTo>
                      <a:pt x="83667" y="26785"/>
                    </a:lnTo>
                    <a:lnTo>
                      <a:pt x="52046" y="52059"/>
                    </a:lnTo>
                    <a:lnTo>
                      <a:pt x="26775" y="83682"/>
                    </a:lnTo>
                    <a:lnTo>
                      <a:pt x="9033" y="120475"/>
                    </a:lnTo>
                    <a:lnTo>
                      <a:pt x="0" y="161258"/>
                    </a:lnTo>
                    <a:lnTo>
                      <a:pt x="854" y="204852"/>
                    </a:lnTo>
                    <a:lnTo>
                      <a:pt x="7042" y="248601"/>
                    </a:lnTo>
                    <a:lnTo>
                      <a:pt x="13526" y="292845"/>
                    </a:lnTo>
                    <a:lnTo>
                      <a:pt x="20301" y="337568"/>
                    </a:lnTo>
                    <a:lnTo>
                      <a:pt x="27367" y="382749"/>
                    </a:lnTo>
                    <a:lnTo>
                      <a:pt x="34720" y="428371"/>
                    </a:lnTo>
                    <a:lnTo>
                      <a:pt x="42357" y="474416"/>
                    </a:lnTo>
                    <a:lnTo>
                      <a:pt x="58475" y="567699"/>
                    </a:lnTo>
                    <a:lnTo>
                      <a:pt x="75698" y="662451"/>
                    </a:lnTo>
                    <a:lnTo>
                      <a:pt x="94004" y="758526"/>
                    </a:lnTo>
                    <a:lnTo>
                      <a:pt x="113372" y="855776"/>
                    </a:lnTo>
                    <a:lnTo>
                      <a:pt x="133781" y="954054"/>
                    </a:lnTo>
                    <a:lnTo>
                      <a:pt x="155209" y="1053214"/>
                    </a:lnTo>
                    <a:lnTo>
                      <a:pt x="177634" y="1153109"/>
                    </a:lnTo>
                    <a:lnTo>
                      <a:pt x="201034" y="1253592"/>
                    </a:lnTo>
                    <a:lnTo>
                      <a:pt x="225387" y="1354516"/>
                    </a:lnTo>
                    <a:lnTo>
                      <a:pt x="237915" y="1405097"/>
                    </a:lnTo>
                    <a:lnTo>
                      <a:pt x="250673" y="1455734"/>
                    </a:lnTo>
                    <a:lnTo>
                      <a:pt x="263659" y="1506407"/>
                    </a:lnTo>
                    <a:lnTo>
                      <a:pt x="276870" y="1557099"/>
                    </a:lnTo>
                    <a:lnTo>
                      <a:pt x="290302" y="1607790"/>
                    </a:lnTo>
                    <a:lnTo>
                      <a:pt x="303955" y="1658464"/>
                    </a:lnTo>
                    <a:lnTo>
                      <a:pt x="317824" y="1709101"/>
                    </a:lnTo>
                    <a:lnTo>
                      <a:pt x="331907" y="1759682"/>
                    </a:lnTo>
                    <a:lnTo>
                      <a:pt x="346201" y="1810191"/>
                    </a:lnTo>
                    <a:lnTo>
                      <a:pt x="360704" y="1860608"/>
                    </a:lnTo>
                    <a:lnTo>
                      <a:pt x="375414" y="1910914"/>
                    </a:lnTo>
                    <a:lnTo>
                      <a:pt x="390326" y="1961092"/>
                    </a:lnTo>
                    <a:lnTo>
                      <a:pt x="405439" y="2011123"/>
                    </a:lnTo>
                    <a:lnTo>
                      <a:pt x="420749" y="2060990"/>
                    </a:lnTo>
                    <a:lnTo>
                      <a:pt x="436255" y="2110672"/>
                    </a:lnTo>
                    <a:lnTo>
                      <a:pt x="451953" y="2160153"/>
                    </a:lnTo>
                    <a:lnTo>
                      <a:pt x="467841" y="2209413"/>
                    </a:lnTo>
                    <a:lnTo>
                      <a:pt x="483916" y="2258435"/>
                    </a:lnTo>
                    <a:lnTo>
                      <a:pt x="500175" y="2307199"/>
                    </a:lnTo>
                    <a:lnTo>
                      <a:pt x="516616" y="2355689"/>
                    </a:lnTo>
                    <a:lnTo>
                      <a:pt x="533236" y="2403884"/>
                    </a:lnTo>
                    <a:lnTo>
                      <a:pt x="550031" y="2451768"/>
                    </a:lnTo>
                    <a:lnTo>
                      <a:pt x="569690" y="2500623"/>
                    </a:lnTo>
                    <a:lnTo>
                      <a:pt x="593252" y="2547283"/>
                    </a:lnTo>
                    <a:lnTo>
                      <a:pt x="620546" y="2591540"/>
                    </a:lnTo>
                    <a:lnTo>
                      <a:pt x="651399" y="2633187"/>
                    </a:lnTo>
                    <a:lnTo>
                      <a:pt x="685642" y="2672016"/>
                    </a:lnTo>
                    <a:lnTo>
                      <a:pt x="723101" y="2707819"/>
                    </a:lnTo>
                    <a:lnTo>
                      <a:pt x="763606" y="2740388"/>
                    </a:lnTo>
                    <a:lnTo>
                      <a:pt x="806986" y="2769515"/>
                    </a:lnTo>
                    <a:lnTo>
                      <a:pt x="853069" y="2794993"/>
                    </a:lnTo>
                    <a:lnTo>
                      <a:pt x="939774" y="2837916"/>
                    </a:lnTo>
                    <a:lnTo>
                      <a:pt x="1027958" y="2881088"/>
                    </a:lnTo>
                    <a:lnTo>
                      <a:pt x="1162779" y="2946204"/>
                    </a:lnTo>
                    <a:lnTo>
                      <a:pt x="1300342" y="3011602"/>
                    </a:lnTo>
                    <a:lnTo>
                      <a:pt x="1440298" y="3077113"/>
                    </a:lnTo>
                    <a:lnTo>
                      <a:pt x="1582295" y="3142572"/>
                    </a:lnTo>
                    <a:lnTo>
                      <a:pt x="1725984" y="3207809"/>
                    </a:lnTo>
                    <a:lnTo>
                      <a:pt x="1871013" y="3272659"/>
                    </a:lnTo>
                    <a:lnTo>
                      <a:pt x="2017033" y="3336953"/>
                    </a:lnTo>
                    <a:lnTo>
                      <a:pt x="2163691" y="3400524"/>
                    </a:lnTo>
                    <a:lnTo>
                      <a:pt x="2310639" y="3463206"/>
                    </a:lnTo>
                    <a:lnTo>
                      <a:pt x="2408592" y="3504416"/>
                    </a:lnTo>
                    <a:lnTo>
                      <a:pt x="2506413" y="3545108"/>
                    </a:lnTo>
                    <a:lnTo>
                      <a:pt x="2604000" y="3585230"/>
                    </a:lnTo>
                    <a:lnTo>
                      <a:pt x="2701247" y="3624733"/>
                    </a:lnTo>
                    <a:lnTo>
                      <a:pt x="2798052" y="3663568"/>
                    </a:lnTo>
                    <a:lnTo>
                      <a:pt x="2894310" y="3701686"/>
                    </a:lnTo>
                    <a:lnTo>
                      <a:pt x="2989917" y="3739036"/>
                    </a:lnTo>
                    <a:lnTo>
                      <a:pt x="3084771" y="3775569"/>
                    </a:lnTo>
                    <a:lnTo>
                      <a:pt x="3178765" y="3811235"/>
                    </a:lnTo>
                    <a:lnTo>
                      <a:pt x="3271798" y="3845986"/>
                    </a:lnTo>
                    <a:lnTo>
                      <a:pt x="3363765" y="3879770"/>
                    </a:lnTo>
                    <a:lnTo>
                      <a:pt x="3454562" y="3912540"/>
                    </a:lnTo>
                    <a:lnTo>
                      <a:pt x="3544085" y="3944244"/>
                    </a:lnTo>
                    <a:lnTo>
                      <a:pt x="3632231" y="3974835"/>
                    </a:lnTo>
                    <a:lnTo>
                      <a:pt x="3718895" y="4004261"/>
                    </a:lnTo>
                    <a:lnTo>
                      <a:pt x="3803974" y="4032473"/>
                    </a:lnTo>
                    <a:lnTo>
                      <a:pt x="3845882" y="4041101"/>
                    </a:lnTo>
                    <a:lnTo>
                      <a:pt x="3886314" y="4039974"/>
                    </a:lnTo>
                    <a:lnTo>
                      <a:pt x="3924236" y="4030127"/>
                    </a:lnTo>
                    <a:lnTo>
                      <a:pt x="3958613" y="4012596"/>
                    </a:lnTo>
                    <a:lnTo>
                      <a:pt x="3988410" y="3988414"/>
                    </a:lnTo>
                    <a:lnTo>
                      <a:pt x="4012591" y="3958619"/>
                    </a:lnTo>
                    <a:lnTo>
                      <a:pt x="4030123" y="3924243"/>
                    </a:lnTo>
                    <a:lnTo>
                      <a:pt x="4039970" y="3886323"/>
                    </a:lnTo>
                    <a:lnTo>
                      <a:pt x="4041097" y="3845893"/>
                    </a:lnTo>
                    <a:lnTo>
                      <a:pt x="4032470" y="3803988"/>
                    </a:lnTo>
                    <a:lnTo>
                      <a:pt x="4004258" y="3718903"/>
                    </a:lnTo>
                    <a:lnTo>
                      <a:pt x="3974834" y="3632232"/>
                    </a:lnTo>
                    <a:lnTo>
                      <a:pt x="3944246" y="3544079"/>
                    </a:lnTo>
                    <a:lnTo>
                      <a:pt x="3912544" y="3454548"/>
                    </a:lnTo>
                    <a:lnTo>
                      <a:pt x="3879777" y="3363744"/>
                    </a:lnTo>
                    <a:lnTo>
                      <a:pt x="3845996" y="3271769"/>
                    </a:lnTo>
                    <a:lnTo>
                      <a:pt x="3811249" y="3178728"/>
                    </a:lnTo>
                    <a:lnTo>
                      <a:pt x="3775586" y="3084724"/>
                    </a:lnTo>
                    <a:lnTo>
                      <a:pt x="3739057" y="2989862"/>
                    </a:lnTo>
                    <a:lnTo>
                      <a:pt x="3701711" y="2894246"/>
                    </a:lnTo>
                    <a:lnTo>
                      <a:pt x="3663597" y="2797979"/>
                    </a:lnTo>
                    <a:lnTo>
                      <a:pt x="3624766" y="2701165"/>
                    </a:lnTo>
                    <a:lnTo>
                      <a:pt x="3585267" y="2603909"/>
                    </a:lnTo>
                    <a:lnTo>
                      <a:pt x="3545149" y="2506313"/>
                    </a:lnTo>
                    <a:lnTo>
                      <a:pt x="3504462" y="2408483"/>
                    </a:lnTo>
                    <a:lnTo>
                      <a:pt x="3463256" y="2310521"/>
                    </a:lnTo>
                    <a:lnTo>
                      <a:pt x="3400580" y="2163561"/>
                    </a:lnTo>
                    <a:lnTo>
                      <a:pt x="3337014" y="2016890"/>
                    </a:lnTo>
                    <a:lnTo>
                      <a:pt x="3272724" y="1870859"/>
                    </a:lnTo>
                    <a:lnTo>
                      <a:pt x="3207879" y="1725819"/>
                    </a:lnTo>
                    <a:lnTo>
                      <a:pt x="3142644" y="1582120"/>
                    </a:lnTo>
                    <a:lnTo>
                      <a:pt x="3077188" y="1440114"/>
                    </a:lnTo>
                    <a:lnTo>
                      <a:pt x="3011678" y="1300151"/>
                    </a:lnTo>
                    <a:lnTo>
                      <a:pt x="2946280" y="1162581"/>
                    </a:lnTo>
                    <a:lnTo>
                      <a:pt x="2902827" y="1072371"/>
                    </a:lnTo>
                    <a:lnTo>
                      <a:pt x="2859547" y="983484"/>
                    </a:lnTo>
                    <a:lnTo>
                      <a:pt x="2816491" y="896025"/>
                    </a:lnTo>
                    <a:lnTo>
                      <a:pt x="2795062" y="852863"/>
                    </a:lnTo>
                    <a:lnTo>
                      <a:pt x="2769595" y="806799"/>
                    </a:lnTo>
                    <a:lnTo>
                      <a:pt x="2740480" y="763435"/>
                    </a:lnTo>
                    <a:lnTo>
                      <a:pt x="2707923" y="722941"/>
                    </a:lnTo>
                    <a:lnTo>
                      <a:pt x="2672132" y="685490"/>
                    </a:lnTo>
                    <a:lnTo>
                      <a:pt x="2633315" y="651253"/>
                    </a:lnTo>
                    <a:lnTo>
                      <a:pt x="2591681" y="620402"/>
                    </a:lnTo>
                    <a:lnTo>
                      <a:pt x="2547435" y="593108"/>
                    </a:lnTo>
                    <a:lnTo>
                      <a:pt x="2500786" y="569543"/>
                    </a:lnTo>
                    <a:lnTo>
                      <a:pt x="2451942" y="549878"/>
                    </a:lnTo>
                    <a:lnTo>
                      <a:pt x="2404066" y="533075"/>
                    </a:lnTo>
                    <a:lnTo>
                      <a:pt x="2355876" y="516449"/>
                    </a:lnTo>
                    <a:lnTo>
                      <a:pt x="2307392" y="500003"/>
                    </a:lnTo>
                    <a:lnTo>
                      <a:pt x="2258632" y="483739"/>
                    </a:lnTo>
                    <a:lnTo>
                      <a:pt x="2209614" y="467660"/>
                    </a:lnTo>
                    <a:lnTo>
                      <a:pt x="2160357" y="451769"/>
                    </a:lnTo>
                    <a:lnTo>
                      <a:pt x="2110878" y="436069"/>
                    </a:lnTo>
                    <a:lnTo>
                      <a:pt x="2061197" y="420561"/>
                    </a:lnTo>
                    <a:lnTo>
                      <a:pt x="2011331" y="405249"/>
                    </a:lnTo>
                    <a:lnTo>
                      <a:pt x="1961300" y="390136"/>
                    </a:lnTo>
                    <a:lnTo>
                      <a:pt x="1911121" y="375224"/>
                    </a:lnTo>
                    <a:lnTo>
                      <a:pt x="1860814" y="360515"/>
                    </a:lnTo>
                    <a:lnTo>
                      <a:pt x="1810395" y="346013"/>
                    </a:lnTo>
                    <a:lnTo>
                      <a:pt x="1759884" y="331721"/>
                    </a:lnTo>
                    <a:lnTo>
                      <a:pt x="1709299" y="317640"/>
                    </a:lnTo>
                    <a:lnTo>
                      <a:pt x="1658659" y="303774"/>
                    </a:lnTo>
                    <a:lnTo>
                      <a:pt x="1607981" y="290124"/>
                    </a:lnTo>
                    <a:lnTo>
                      <a:pt x="1557285" y="276695"/>
                    </a:lnTo>
                    <a:lnTo>
                      <a:pt x="1506588" y="263489"/>
                    </a:lnTo>
                    <a:lnTo>
                      <a:pt x="1455910" y="250507"/>
                    </a:lnTo>
                    <a:lnTo>
                      <a:pt x="1405267" y="237754"/>
                    </a:lnTo>
                    <a:lnTo>
                      <a:pt x="1304165" y="212942"/>
                    </a:lnTo>
                    <a:lnTo>
                      <a:pt x="1203430" y="189073"/>
                    </a:lnTo>
                    <a:lnTo>
                      <a:pt x="1103208" y="166171"/>
                    </a:lnTo>
                    <a:lnTo>
                      <a:pt x="1003646" y="144255"/>
                    </a:lnTo>
                    <a:lnTo>
                      <a:pt x="904892" y="123347"/>
                    </a:lnTo>
                    <a:lnTo>
                      <a:pt x="807092" y="103470"/>
                    </a:lnTo>
                    <a:lnTo>
                      <a:pt x="710395" y="84643"/>
                    </a:lnTo>
                    <a:lnTo>
                      <a:pt x="614946" y="66889"/>
                    </a:lnTo>
                    <a:lnTo>
                      <a:pt x="520894" y="50230"/>
                    </a:lnTo>
                    <a:lnTo>
                      <a:pt x="474437" y="42317"/>
                    </a:lnTo>
                    <a:lnTo>
                      <a:pt x="428384" y="34686"/>
                    </a:lnTo>
                    <a:lnTo>
                      <a:pt x="382754" y="27339"/>
                    </a:lnTo>
                    <a:lnTo>
                      <a:pt x="337565" y="20279"/>
                    </a:lnTo>
                    <a:lnTo>
                      <a:pt x="292835" y="13508"/>
                    </a:lnTo>
                    <a:lnTo>
                      <a:pt x="248583" y="7030"/>
                    </a:lnTo>
                    <a:lnTo>
                      <a:pt x="204827" y="847"/>
                    </a:lnTo>
                    <a:lnTo>
                      <a:pt x="161237" y="0"/>
                    </a:lnTo>
                    <a:close/>
                  </a:path>
                </a:pathLst>
              </a:custGeom>
              <a:solidFill>
                <a:srgbClr val="FBBC0D">
                  <a:alpha val="19999"/>
                </a:srgbClr>
              </a:solidFill>
            </p:spPr>
            <p:txBody>
              <a:bodyPr wrap="square" lIns="0" tIns="0" rIns="0" bIns="0" rtlCol="0"/>
              <a:lstStyle/>
              <a:p>
                <a:endParaRPr/>
              </a:p>
            </p:txBody>
          </p:sp>
        </p:grpSp>
        <p:sp>
          <p:nvSpPr>
            <p:cNvPr id="85" name="object 8">
              <a:extLst>
                <a:ext uri="{FF2B5EF4-FFF2-40B4-BE49-F238E27FC236}">
                  <a16:creationId xmlns:a16="http://schemas.microsoft.com/office/drawing/2014/main" id="{0B63124B-918C-4509-B5C0-76AD358047FF}"/>
                </a:ext>
              </a:extLst>
            </p:cNvPr>
            <p:cNvSpPr/>
            <p:nvPr userDrawn="1"/>
          </p:nvSpPr>
          <p:spPr>
            <a:xfrm>
              <a:off x="18735267" y="10590746"/>
              <a:ext cx="1369060" cy="718185"/>
            </a:xfrm>
            <a:custGeom>
              <a:avLst/>
              <a:gdLst/>
              <a:ahLst/>
              <a:cxnLst/>
              <a:rect l="l" t="t" r="r" b="b"/>
              <a:pathLst>
                <a:path w="1369059" h="718184">
                  <a:moveTo>
                    <a:pt x="195205" y="0"/>
                  </a:moveTo>
                  <a:lnTo>
                    <a:pt x="154774" y="1128"/>
                  </a:lnTo>
                  <a:lnTo>
                    <a:pt x="116853" y="10976"/>
                  </a:lnTo>
                  <a:lnTo>
                    <a:pt x="82477" y="28507"/>
                  </a:lnTo>
                  <a:lnTo>
                    <a:pt x="52682" y="52689"/>
                  </a:lnTo>
                  <a:lnTo>
                    <a:pt x="28502" y="82484"/>
                  </a:lnTo>
                  <a:lnTo>
                    <a:pt x="10972" y="116860"/>
                  </a:lnTo>
                  <a:lnTo>
                    <a:pt x="1126" y="154781"/>
                  </a:lnTo>
                  <a:lnTo>
                    <a:pt x="0" y="195213"/>
                  </a:lnTo>
                  <a:lnTo>
                    <a:pt x="8627" y="237120"/>
                  </a:lnTo>
                  <a:lnTo>
                    <a:pt x="22578" y="279458"/>
                  </a:lnTo>
                  <a:lnTo>
                    <a:pt x="36839" y="322205"/>
                  </a:lnTo>
                  <a:lnTo>
                    <a:pt x="51402" y="365349"/>
                  </a:lnTo>
                  <a:lnTo>
                    <a:pt x="66263" y="408876"/>
                  </a:lnTo>
                  <a:lnTo>
                    <a:pt x="81415" y="452774"/>
                  </a:lnTo>
                  <a:lnTo>
                    <a:pt x="96851" y="497029"/>
                  </a:lnTo>
                  <a:lnTo>
                    <a:pt x="112566" y="541628"/>
                  </a:lnTo>
                  <a:lnTo>
                    <a:pt x="128553" y="586559"/>
                  </a:lnTo>
                  <a:lnTo>
                    <a:pt x="144807" y="631809"/>
                  </a:lnTo>
                  <a:lnTo>
                    <a:pt x="161320" y="677364"/>
                  </a:lnTo>
                  <a:lnTo>
                    <a:pt x="176111" y="717809"/>
                  </a:lnTo>
                  <a:lnTo>
                    <a:pt x="1368832" y="717809"/>
                  </a:lnTo>
                  <a:lnTo>
                    <a:pt x="1368832" y="428109"/>
                  </a:lnTo>
                  <a:lnTo>
                    <a:pt x="1051178" y="302069"/>
                  </a:lnTo>
                  <a:lnTo>
                    <a:pt x="769294" y="195117"/>
                  </a:lnTo>
                  <a:lnTo>
                    <a:pt x="541601" y="112573"/>
                  </a:lnTo>
                  <a:lnTo>
                    <a:pt x="322192" y="36838"/>
                  </a:lnTo>
                  <a:lnTo>
                    <a:pt x="237113" y="8624"/>
                  </a:lnTo>
                  <a:lnTo>
                    <a:pt x="195205" y="0"/>
                  </a:lnTo>
                  <a:close/>
                </a:path>
              </a:pathLst>
            </a:custGeom>
            <a:solidFill>
              <a:srgbClr val="0057DE">
                <a:alpha val="19999"/>
              </a:srgbClr>
            </a:solidFill>
          </p:spPr>
          <p:txBody>
            <a:bodyPr wrap="square" lIns="0" tIns="0" rIns="0" bIns="0" rtlCol="0"/>
            <a:lstStyle/>
            <a:p>
              <a:endParaRPr/>
            </a:p>
          </p:txBody>
        </p:sp>
        <p:sp>
          <p:nvSpPr>
            <p:cNvPr id="86" name="object 9">
              <a:extLst>
                <a:ext uri="{FF2B5EF4-FFF2-40B4-BE49-F238E27FC236}">
                  <a16:creationId xmlns:a16="http://schemas.microsoft.com/office/drawing/2014/main" id="{2392C194-9512-4D1A-B8D0-21F0E2F1652B}"/>
                </a:ext>
              </a:extLst>
            </p:cNvPr>
            <p:cNvSpPr/>
            <p:nvPr userDrawn="1"/>
          </p:nvSpPr>
          <p:spPr>
            <a:xfrm>
              <a:off x="18735127" y="5190909"/>
              <a:ext cx="1369060" cy="3355340"/>
            </a:xfrm>
            <a:custGeom>
              <a:avLst/>
              <a:gdLst/>
              <a:ahLst/>
              <a:cxnLst/>
              <a:rect l="l" t="t" r="r" b="b"/>
              <a:pathLst>
                <a:path w="1369059" h="3355340">
                  <a:moveTo>
                    <a:pt x="1368972" y="0"/>
                  </a:moveTo>
                  <a:lnTo>
                    <a:pt x="1333282" y="37341"/>
                  </a:lnTo>
                  <a:lnTo>
                    <a:pt x="1300714" y="77845"/>
                  </a:lnTo>
                  <a:lnTo>
                    <a:pt x="1271588" y="121224"/>
                  </a:lnTo>
                  <a:lnTo>
                    <a:pt x="1246110" y="167306"/>
                  </a:lnTo>
                  <a:lnTo>
                    <a:pt x="1203187" y="254011"/>
                  </a:lnTo>
                  <a:lnTo>
                    <a:pt x="1160015" y="342195"/>
                  </a:lnTo>
                  <a:lnTo>
                    <a:pt x="1094899" y="477016"/>
                  </a:lnTo>
                  <a:lnTo>
                    <a:pt x="1029501" y="614579"/>
                  </a:lnTo>
                  <a:lnTo>
                    <a:pt x="963990" y="754535"/>
                  </a:lnTo>
                  <a:lnTo>
                    <a:pt x="898531" y="896532"/>
                  </a:lnTo>
                  <a:lnTo>
                    <a:pt x="833294" y="1040221"/>
                  </a:lnTo>
                  <a:lnTo>
                    <a:pt x="768444" y="1185250"/>
                  </a:lnTo>
                  <a:lnTo>
                    <a:pt x="704150" y="1331270"/>
                  </a:lnTo>
                  <a:lnTo>
                    <a:pt x="640579" y="1477928"/>
                  </a:lnTo>
                  <a:lnTo>
                    <a:pt x="577897" y="1624876"/>
                  </a:lnTo>
                  <a:lnTo>
                    <a:pt x="536686" y="1722829"/>
                  </a:lnTo>
                  <a:lnTo>
                    <a:pt x="495995" y="1820650"/>
                  </a:lnTo>
                  <a:lnTo>
                    <a:pt x="455873" y="1918237"/>
                  </a:lnTo>
                  <a:lnTo>
                    <a:pt x="416370" y="2015484"/>
                  </a:lnTo>
                  <a:lnTo>
                    <a:pt x="377535" y="2112289"/>
                  </a:lnTo>
                  <a:lnTo>
                    <a:pt x="339417" y="2208547"/>
                  </a:lnTo>
                  <a:lnTo>
                    <a:pt x="302067" y="2304154"/>
                  </a:lnTo>
                  <a:lnTo>
                    <a:pt x="265534" y="2399007"/>
                  </a:lnTo>
                  <a:lnTo>
                    <a:pt x="229868" y="2493002"/>
                  </a:lnTo>
                  <a:lnTo>
                    <a:pt x="195117" y="2586035"/>
                  </a:lnTo>
                  <a:lnTo>
                    <a:pt x="161333" y="2678002"/>
                  </a:lnTo>
                  <a:lnTo>
                    <a:pt x="128563" y="2768799"/>
                  </a:lnTo>
                  <a:lnTo>
                    <a:pt x="96859" y="2858322"/>
                  </a:lnTo>
                  <a:lnTo>
                    <a:pt x="66268" y="2946468"/>
                  </a:lnTo>
                  <a:lnTo>
                    <a:pt x="36842" y="3033132"/>
                  </a:lnTo>
                  <a:lnTo>
                    <a:pt x="8630" y="3118211"/>
                  </a:lnTo>
                  <a:lnTo>
                    <a:pt x="0" y="3160119"/>
                  </a:lnTo>
                  <a:lnTo>
                    <a:pt x="1125" y="3200552"/>
                  </a:lnTo>
                  <a:lnTo>
                    <a:pt x="10971" y="3238475"/>
                  </a:lnTo>
                  <a:lnTo>
                    <a:pt x="28503" y="3272853"/>
                  </a:lnTo>
                  <a:lnTo>
                    <a:pt x="52685" y="3302652"/>
                  </a:lnTo>
                  <a:lnTo>
                    <a:pt x="82481" y="3326835"/>
                  </a:lnTo>
                  <a:lnTo>
                    <a:pt x="116858" y="3344368"/>
                  </a:lnTo>
                  <a:lnTo>
                    <a:pt x="154779" y="3354216"/>
                  </a:lnTo>
                  <a:lnTo>
                    <a:pt x="195210" y="3355344"/>
                  </a:lnTo>
                  <a:lnTo>
                    <a:pt x="237115" y="3346717"/>
                  </a:lnTo>
                  <a:lnTo>
                    <a:pt x="322201" y="3318505"/>
                  </a:lnTo>
                  <a:lnTo>
                    <a:pt x="408873" y="3289080"/>
                  </a:lnTo>
                  <a:lnTo>
                    <a:pt x="497026" y="3258491"/>
                  </a:lnTo>
                  <a:lnTo>
                    <a:pt x="586557" y="3226788"/>
                  </a:lnTo>
                  <a:lnTo>
                    <a:pt x="677362" y="3194021"/>
                  </a:lnTo>
                  <a:lnTo>
                    <a:pt x="769337" y="3160239"/>
                  </a:lnTo>
                  <a:lnTo>
                    <a:pt x="862378" y="3125492"/>
                  </a:lnTo>
                  <a:lnTo>
                    <a:pt x="956382" y="3089829"/>
                  </a:lnTo>
                  <a:lnTo>
                    <a:pt x="1051243" y="3053300"/>
                  </a:lnTo>
                  <a:lnTo>
                    <a:pt x="1146859" y="3015953"/>
                  </a:lnTo>
                  <a:lnTo>
                    <a:pt x="1243126" y="2977840"/>
                  </a:lnTo>
                  <a:lnTo>
                    <a:pt x="1368972" y="2927254"/>
                  </a:lnTo>
                  <a:lnTo>
                    <a:pt x="1368972" y="0"/>
                  </a:lnTo>
                  <a:close/>
                </a:path>
              </a:pathLst>
            </a:custGeom>
            <a:solidFill>
              <a:srgbClr val="127F4F">
                <a:alpha val="19999"/>
              </a:srgbClr>
            </a:solidFill>
          </p:spPr>
          <p:txBody>
            <a:bodyPr wrap="square" lIns="0" tIns="0" rIns="0" bIns="0" rtlCol="0"/>
            <a:lstStyle/>
            <a:p>
              <a:endParaRPr/>
            </a:p>
          </p:txBody>
        </p:sp>
        <p:sp>
          <p:nvSpPr>
            <p:cNvPr id="87" name="object 10">
              <a:extLst>
                <a:ext uri="{FF2B5EF4-FFF2-40B4-BE49-F238E27FC236}">
                  <a16:creationId xmlns:a16="http://schemas.microsoft.com/office/drawing/2014/main" id="{77A78BCF-8B4F-41CB-B3FD-C21FF677A94E}"/>
                </a:ext>
              </a:extLst>
            </p:cNvPr>
            <p:cNvSpPr/>
            <p:nvPr userDrawn="1"/>
          </p:nvSpPr>
          <p:spPr>
            <a:xfrm>
              <a:off x="14635531" y="10590883"/>
              <a:ext cx="2055495" cy="718185"/>
            </a:xfrm>
            <a:custGeom>
              <a:avLst/>
              <a:gdLst/>
              <a:ahLst/>
              <a:cxnLst/>
              <a:rect l="l" t="t" r="r" b="b"/>
              <a:pathLst>
                <a:path w="2055494" h="718184">
                  <a:moveTo>
                    <a:pt x="1860027" y="0"/>
                  </a:moveTo>
                  <a:lnTo>
                    <a:pt x="1818125" y="8624"/>
                  </a:lnTo>
                  <a:lnTo>
                    <a:pt x="1733039" y="36836"/>
                  </a:lnTo>
                  <a:lnTo>
                    <a:pt x="1646367" y="66260"/>
                  </a:lnTo>
                  <a:lnTo>
                    <a:pt x="1558214" y="96849"/>
                  </a:lnTo>
                  <a:lnTo>
                    <a:pt x="1468682" y="128551"/>
                  </a:lnTo>
                  <a:lnTo>
                    <a:pt x="1377877" y="161318"/>
                  </a:lnTo>
                  <a:lnTo>
                    <a:pt x="1285902" y="195099"/>
                  </a:lnTo>
                  <a:lnTo>
                    <a:pt x="1192860" y="229847"/>
                  </a:lnTo>
                  <a:lnTo>
                    <a:pt x="1098857" y="265510"/>
                  </a:lnTo>
                  <a:lnTo>
                    <a:pt x="1003995" y="302039"/>
                  </a:lnTo>
                  <a:lnTo>
                    <a:pt x="908378" y="339386"/>
                  </a:lnTo>
                  <a:lnTo>
                    <a:pt x="812111" y="377499"/>
                  </a:lnTo>
                  <a:lnTo>
                    <a:pt x="715298" y="416331"/>
                  </a:lnTo>
                  <a:lnTo>
                    <a:pt x="618041" y="455830"/>
                  </a:lnTo>
                  <a:lnTo>
                    <a:pt x="520446" y="495948"/>
                  </a:lnTo>
                  <a:lnTo>
                    <a:pt x="422616" y="536636"/>
                  </a:lnTo>
                  <a:lnTo>
                    <a:pt x="324655" y="577843"/>
                  </a:lnTo>
                  <a:lnTo>
                    <a:pt x="177695" y="640519"/>
                  </a:lnTo>
                  <a:lnTo>
                    <a:pt x="31024" y="704085"/>
                  </a:lnTo>
                  <a:lnTo>
                    <a:pt x="0" y="717673"/>
                  </a:lnTo>
                  <a:lnTo>
                    <a:pt x="1879147" y="717673"/>
                  </a:lnTo>
                  <a:lnTo>
                    <a:pt x="1910415" y="631786"/>
                  </a:lnTo>
                  <a:lnTo>
                    <a:pt x="1942658" y="541611"/>
                  </a:lnTo>
                  <a:lnTo>
                    <a:pt x="1973811" y="452762"/>
                  </a:lnTo>
                  <a:lnTo>
                    <a:pt x="2003824" y="365342"/>
                  </a:lnTo>
                  <a:lnTo>
                    <a:pt x="2032649" y="279456"/>
                  </a:lnTo>
                  <a:lnTo>
                    <a:pt x="2046600" y="237120"/>
                  </a:lnTo>
                  <a:lnTo>
                    <a:pt x="2055230" y="195213"/>
                  </a:lnTo>
                  <a:lnTo>
                    <a:pt x="2054104" y="154781"/>
                  </a:lnTo>
                  <a:lnTo>
                    <a:pt x="2044259" y="116860"/>
                  </a:lnTo>
                  <a:lnTo>
                    <a:pt x="2026727" y="82484"/>
                  </a:lnTo>
                  <a:lnTo>
                    <a:pt x="2002546" y="52689"/>
                  </a:lnTo>
                  <a:lnTo>
                    <a:pt x="1972751" y="28507"/>
                  </a:lnTo>
                  <a:lnTo>
                    <a:pt x="1938375" y="10976"/>
                  </a:lnTo>
                  <a:lnTo>
                    <a:pt x="1900456" y="1128"/>
                  </a:lnTo>
                  <a:lnTo>
                    <a:pt x="1860027" y="0"/>
                  </a:lnTo>
                  <a:close/>
                </a:path>
              </a:pathLst>
            </a:custGeom>
            <a:solidFill>
              <a:srgbClr val="7824B0">
                <a:alpha val="19999"/>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0C1F04FB-B2AB-478B-8CD3-FE711E7FCE26}"/>
              </a:ext>
            </a:extLst>
          </p:cNvPr>
          <p:cNvSpPr>
            <a:spLocks noGrp="1"/>
          </p:cNvSpPr>
          <p:nvPr>
            <p:ph type="title"/>
          </p:nvPr>
        </p:nvSpPr>
        <p:spPr>
          <a:xfrm>
            <a:off x="467518" y="1189831"/>
            <a:ext cx="10515600" cy="1325563"/>
          </a:xfrm>
        </p:spPr>
        <p:txBody>
          <a:bodyPr>
            <a:normAutofit/>
          </a:bodyPr>
          <a:lstStyle>
            <a:lvl1pPr>
              <a:defRPr sz="5400">
                <a:solidFill>
                  <a:schemeClr val="tx1"/>
                </a:solidFill>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6BE346C7-A6D8-4657-BD8D-846A09432092}"/>
              </a:ext>
            </a:extLst>
          </p:cNvPr>
          <p:cNvSpPr>
            <a:spLocks noGrp="1"/>
          </p:cNvSpPr>
          <p:nvPr>
            <p:ph type="dt" sz="half" idx="10"/>
          </p:nvPr>
        </p:nvSpPr>
        <p:spPr/>
        <p:txBody>
          <a:bodyPr/>
          <a:lstStyle>
            <a:lvl1pPr>
              <a:defRPr>
                <a:solidFill>
                  <a:schemeClr val="tx1"/>
                </a:solidFill>
              </a:defRPr>
            </a:lvl1pPr>
          </a:lstStyle>
          <a:p>
            <a:fld id="{794AC48B-4A9E-4A55-A135-AB3A698E1256}" type="datetime1">
              <a:rPr lang="en-GB" smtClean="0"/>
              <a:t>15/12/2023</a:t>
            </a:fld>
            <a:endParaRPr lang="en-GB" dirty="0"/>
          </a:p>
        </p:txBody>
      </p:sp>
      <p:sp>
        <p:nvSpPr>
          <p:cNvPr id="4" name="Footer Placeholder 3">
            <a:extLst>
              <a:ext uri="{FF2B5EF4-FFF2-40B4-BE49-F238E27FC236}">
                <a16:creationId xmlns:a16="http://schemas.microsoft.com/office/drawing/2014/main" id="{5B6C12B8-A794-4870-A874-993B04A62ED3}"/>
              </a:ext>
            </a:extLst>
          </p:cNvPr>
          <p:cNvSpPr>
            <a:spLocks noGrp="1"/>
          </p:cNvSpPr>
          <p:nvPr>
            <p:ph type="ftr" sz="quarter" idx="11"/>
          </p:nvPr>
        </p:nvSpPr>
        <p:spPr/>
        <p:txBody>
          <a:bodyPr/>
          <a:lstStyle>
            <a:lvl1pPr>
              <a:defRPr>
                <a:solidFill>
                  <a:schemeClr val="tx1"/>
                </a:solidFill>
              </a:defRPr>
            </a:lvl1pPr>
          </a:lstStyle>
          <a:p>
            <a:endParaRPr lang="en-GB" dirty="0"/>
          </a:p>
        </p:txBody>
      </p:sp>
      <p:pic>
        <p:nvPicPr>
          <p:cNvPr id="9" name="object 8">
            <a:extLst>
              <a:ext uri="{FF2B5EF4-FFF2-40B4-BE49-F238E27FC236}">
                <a16:creationId xmlns:a16="http://schemas.microsoft.com/office/drawing/2014/main" id="{D9A10500-029D-49A0-82C0-D1D4D94802A7}"/>
              </a:ext>
            </a:extLst>
          </p:cNvPr>
          <p:cNvPicPr/>
          <p:nvPr userDrawn="1"/>
        </p:nvPicPr>
        <p:blipFill>
          <a:blip r:embed="rId2" cstate="print"/>
          <a:stretch>
            <a:fillRect/>
          </a:stretch>
        </p:blipFill>
        <p:spPr>
          <a:xfrm>
            <a:off x="391078" y="6313072"/>
            <a:ext cx="307989" cy="307987"/>
          </a:xfrm>
          <a:prstGeom prst="rect">
            <a:avLst/>
          </a:prstGeom>
        </p:spPr>
      </p:pic>
      <p:sp>
        <p:nvSpPr>
          <p:cNvPr id="41" name="Subtitle 2">
            <a:extLst>
              <a:ext uri="{FF2B5EF4-FFF2-40B4-BE49-F238E27FC236}">
                <a16:creationId xmlns:a16="http://schemas.microsoft.com/office/drawing/2014/main" id="{A36DB6A1-1317-42AD-8AA5-566B4DCA8425}"/>
              </a:ext>
            </a:extLst>
          </p:cNvPr>
          <p:cNvSpPr>
            <a:spLocks noGrp="1"/>
          </p:cNvSpPr>
          <p:nvPr>
            <p:ph type="subTitle" idx="1"/>
          </p:nvPr>
        </p:nvSpPr>
        <p:spPr>
          <a:xfrm>
            <a:off x="467518" y="2340020"/>
            <a:ext cx="5118990" cy="412567"/>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0" name="Group 39">
            <a:extLst>
              <a:ext uri="{FF2B5EF4-FFF2-40B4-BE49-F238E27FC236}">
                <a16:creationId xmlns:a16="http://schemas.microsoft.com/office/drawing/2014/main" id="{3E72CD6D-5041-4B3C-8FA9-954C83113553}"/>
              </a:ext>
            </a:extLst>
          </p:cNvPr>
          <p:cNvGrpSpPr/>
          <p:nvPr userDrawn="1"/>
        </p:nvGrpSpPr>
        <p:grpSpPr>
          <a:xfrm>
            <a:off x="361950" y="230270"/>
            <a:ext cx="11512550" cy="942712"/>
            <a:chOff x="645568" y="346019"/>
            <a:chExt cx="18812960" cy="1540510"/>
          </a:xfrm>
        </p:grpSpPr>
        <p:pic>
          <p:nvPicPr>
            <p:cNvPr id="42" name="object 3">
              <a:extLst>
                <a:ext uri="{FF2B5EF4-FFF2-40B4-BE49-F238E27FC236}">
                  <a16:creationId xmlns:a16="http://schemas.microsoft.com/office/drawing/2014/main" id="{7BA5DDAD-19EB-42D7-95AE-B3AF604BAB27}"/>
                </a:ext>
              </a:extLst>
            </p:cNvPr>
            <p:cNvPicPr/>
            <p:nvPr userDrawn="1"/>
          </p:nvPicPr>
          <p:blipFill>
            <a:blip r:embed="rId3" cstate="print"/>
            <a:stretch>
              <a:fillRect/>
            </a:stretch>
          </p:blipFill>
          <p:spPr>
            <a:xfrm>
              <a:off x="14500428" y="497161"/>
              <a:ext cx="4958100" cy="1250188"/>
            </a:xfrm>
            <a:prstGeom prst="rect">
              <a:avLst/>
            </a:prstGeom>
          </p:spPr>
        </p:pic>
        <p:grpSp>
          <p:nvGrpSpPr>
            <p:cNvPr id="43" name="object 4">
              <a:extLst>
                <a:ext uri="{FF2B5EF4-FFF2-40B4-BE49-F238E27FC236}">
                  <a16:creationId xmlns:a16="http://schemas.microsoft.com/office/drawing/2014/main" id="{18F94FAF-FE25-4285-9DB7-1C21AC4F876E}"/>
                </a:ext>
              </a:extLst>
            </p:cNvPr>
            <p:cNvGrpSpPr/>
            <p:nvPr userDrawn="1"/>
          </p:nvGrpSpPr>
          <p:grpSpPr>
            <a:xfrm>
              <a:off x="2615142" y="706778"/>
              <a:ext cx="1016635" cy="247650"/>
              <a:chOff x="2615142" y="706778"/>
              <a:chExt cx="1016635" cy="247650"/>
            </a:xfrm>
          </p:grpSpPr>
          <p:pic>
            <p:nvPicPr>
              <p:cNvPr id="69" name="object 5">
                <a:extLst>
                  <a:ext uri="{FF2B5EF4-FFF2-40B4-BE49-F238E27FC236}">
                    <a16:creationId xmlns:a16="http://schemas.microsoft.com/office/drawing/2014/main" id="{10AF9E81-FCC9-415E-9DD3-34EBDF53327D}"/>
                  </a:ext>
                </a:extLst>
              </p:cNvPr>
              <p:cNvPicPr/>
              <p:nvPr/>
            </p:nvPicPr>
            <p:blipFill>
              <a:blip r:embed="rId4" cstate="print"/>
              <a:stretch>
                <a:fillRect/>
              </a:stretch>
            </p:blipFill>
            <p:spPr>
              <a:xfrm>
                <a:off x="2615142" y="709467"/>
                <a:ext cx="144770" cy="191166"/>
              </a:xfrm>
              <a:prstGeom prst="rect">
                <a:avLst/>
              </a:prstGeom>
            </p:spPr>
          </p:pic>
          <p:pic>
            <p:nvPicPr>
              <p:cNvPr id="70" name="object 6">
                <a:extLst>
                  <a:ext uri="{FF2B5EF4-FFF2-40B4-BE49-F238E27FC236}">
                    <a16:creationId xmlns:a16="http://schemas.microsoft.com/office/drawing/2014/main" id="{F47AA735-854B-4B5F-8AC9-C8A421600E4B}"/>
                  </a:ext>
                </a:extLst>
              </p:cNvPr>
              <p:cNvPicPr/>
              <p:nvPr/>
            </p:nvPicPr>
            <p:blipFill>
              <a:blip r:embed="rId5" cstate="print"/>
              <a:stretch>
                <a:fillRect/>
              </a:stretch>
            </p:blipFill>
            <p:spPr>
              <a:xfrm>
                <a:off x="2791370" y="711324"/>
                <a:ext cx="127619" cy="187701"/>
              </a:xfrm>
              <a:prstGeom prst="rect">
                <a:avLst/>
              </a:prstGeom>
            </p:spPr>
          </p:pic>
          <p:pic>
            <p:nvPicPr>
              <p:cNvPr id="71" name="object 7">
                <a:extLst>
                  <a:ext uri="{FF2B5EF4-FFF2-40B4-BE49-F238E27FC236}">
                    <a16:creationId xmlns:a16="http://schemas.microsoft.com/office/drawing/2014/main" id="{51729DE0-5CDE-44EF-BB73-F5276582ECD5}"/>
                  </a:ext>
                </a:extLst>
              </p:cNvPr>
              <p:cNvPicPr/>
              <p:nvPr/>
            </p:nvPicPr>
            <p:blipFill>
              <a:blip r:embed="rId6" cstate="print"/>
              <a:stretch>
                <a:fillRect/>
              </a:stretch>
            </p:blipFill>
            <p:spPr>
              <a:xfrm>
                <a:off x="3106579" y="760134"/>
                <a:ext cx="138330" cy="192496"/>
              </a:xfrm>
              <a:prstGeom prst="rect">
                <a:avLst/>
              </a:prstGeom>
            </p:spPr>
          </p:pic>
          <p:pic>
            <p:nvPicPr>
              <p:cNvPr id="72" name="object 8">
                <a:extLst>
                  <a:ext uri="{FF2B5EF4-FFF2-40B4-BE49-F238E27FC236}">
                    <a16:creationId xmlns:a16="http://schemas.microsoft.com/office/drawing/2014/main" id="{84B1150D-A062-463F-8441-8CE419FECAE5}"/>
                  </a:ext>
                </a:extLst>
              </p:cNvPr>
              <p:cNvPicPr/>
              <p:nvPr/>
            </p:nvPicPr>
            <p:blipFill>
              <a:blip r:embed="rId7" cstate="print"/>
              <a:stretch>
                <a:fillRect/>
              </a:stretch>
            </p:blipFill>
            <p:spPr>
              <a:xfrm>
                <a:off x="2946213" y="760143"/>
                <a:ext cx="136739" cy="140498"/>
              </a:xfrm>
              <a:prstGeom prst="rect">
                <a:avLst/>
              </a:prstGeom>
            </p:spPr>
          </p:pic>
          <p:sp>
            <p:nvSpPr>
              <p:cNvPr id="73" name="object 9">
                <a:extLst>
                  <a:ext uri="{FF2B5EF4-FFF2-40B4-BE49-F238E27FC236}">
                    <a16:creationId xmlns:a16="http://schemas.microsoft.com/office/drawing/2014/main" id="{D4B82F4E-DFAB-40D6-A853-50DB881D0E1A}"/>
                  </a:ext>
                </a:extLst>
              </p:cNvPr>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a:p>
            </p:txBody>
          </p:sp>
          <p:pic>
            <p:nvPicPr>
              <p:cNvPr id="74" name="object 10">
                <a:extLst>
                  <a:ext uri="{FF2B5EF4-FFF2-40B4-BE49-F238E27FC236}">
                    <a16:creationId xmlns:a16="http://schemas.microsoft.com/office/drawing/2014/main" id="{1F65499A-6A9E-452A-BFA2-0E83ECED6561}"/>
                  </a:ext>
                </a:extLst>
              </p:cNvPr>
              <p:cNvPicPr/>
              <p:nvPr/>
            </p:nvPicPr>
            <p:blipFill>
              <a:blip r:embed="rId8" cstate="print"/>
              <a:stretch>
                <a:fillRect/>
              </a:stretch>
            </p:blipFill>
            <p:spPr>
              <a:xfrm>
                <a:off x="3338349" y="760140"/>
                <a:ext cx="127619" cy="138885"/>
              </a:xfrm>
              <a:prstGeom prst="rect">
                <a:avLst/>
              </a:prstGeom>
            </p:spPr>
          </p:pic>
          <p:pic>
            <p:nvPicPr>
              <p:cNvPr id="75" name="object 11">
                <a:extLst>
                  <a:ext uri="{FF2B5EF4-FFF2-40B4-BE49-F238E27FC236}">
                    <a16:creationId xmlns:a16="http://schemas.microsoft.com/office/drawing/2014/main" id="{9B277769-4F0E-40EB-A7DC-30E0801652E2}"/>
                  </a:ext>
                </a:extLst>
              </p:cNvPr>
              <p:cNvPicPr/>
              <p:nvPr/>
            </p:nvPicPr>
            <p:blipFill>
              <a:blip r:embed="rId9" cstate="print"/>
              <a:stretch>
                <a:fillRect/>
              </a:stretch>
            </p:blipFill>
            <p:spPr>
              <a:xfrm>
                <a:off x="3493337" y="760137"/>
                <a:ext cx="138341" cy="194109"/>
              </a:xfrm>
              <a:prstGeom prst="rect">
                <a:avLst/>
              </a:prstGeom>
            </p:spPr>
          </p:pic>
        </p:grpSp>
        <p:grpSp>
          <p:nvGrpSpPr>
            <p:cNvPr id="44" name="object 12">
              <a:extLst>
                <a:ext uri="{FF2B5EF4-FFF2-40B4-BE49-F238E27FC236}">
                  <a16:creationId xmlns:a16="http://schemas.microsoft.com/office/drawing/2014/main" id="{06F83261-207D-455B-A6C4-CF921C0E8A7B}"/>
                </a:ext>
              </a:extLst>
            </p:cNvPr>
            <p:cNvGrpSpPr/>
            <p:nvPr userDrawn="1"/>
          </p:nvGrpSpPr>
          <p:grpSpPr>
            <a:xfrm>
              <a:off x="3729804" y="709719"/>
              <a:ext cx="448945" cy="191135"/>
              <a:chOff x="3729804" y="709719"/>
              <a:chExt cx="448945" cy="191135"/>
            </a:xfrm>
          </p:grpSpPr>
          <p:pic>
            <p:nvPicPr>
              <p:cNvPr id="66" name="object 13">
                <a:extLst>
                  <a:ext uri="{FF2B5EF4-FFF2-40B4-BE49-F238E27FC236}">
                    <a16:creationId xmlns:a16="http://schemas.microsoft.com/office/drawing/2014/main" id="{1074E962-D149-470E-9B3E-F87CCC9E06EC}"/>
                  </a:ext>
                </a:extLst>
              </p:cNvPr>
              <p:cNvPicPr/>
              <p:nvPr/>
            </p:nvPicPr>
            <p:blipFill>
              <a:blip r:embed="rId10" cstate="print"/>
              <a:stretch>
                <a:fillRect/>
              </a:stretch>
            </p:blipFill>
            <p:spPr>
              <a:xfrm>
                <a:off x="3729804" y="709719"/>
                <a:ext cx="182319" cy="190915"/>
              </a:xfrm>
              <a:prstGeom prst="rect">
                <a:avLst/>
              </a:prstGeom>
            </p:spPr>
          </p:pic>
          <p:pic>
            <p:nvPicPr>
              <p:cNvPr id="67" name="object 14">
                <a:extLst>
                  <a:ext uri="{FF2B5EF4-FFF2-40B4-BE49-F238E27FC236}">
                    <a16:creationId xmlns:a16="http://schemas.microsoft.com/office/drawing/2014/main" id="{0CEE65CB-74F5-465C-8F3A-EDB6CB1E4BF2}"/>
                  </a:ext>
                </a:extLst>
              </p:cNvPr>
              <p:cNvPicPr/>
              <p:nvPr/>
            </p:nvPicPr>
            <p:blipFill>
              <a:blip r:embed="rId11" cstate="print"/>
              <a:stretch>
                <a:fillRect/>
              </a:stretch>
            </p:blipFill>
            <p:spPr>
              <a:xfrm>
                <a:off x="4102393" y="761749"/>
                <a:ext cx="75861" cy="137273"/>
              </a:xfrm>
              <a:prstGeom prst="rect">
                <a:avLst/>
              </a:prstGeom>
            </p:spPr>
          </p:pic>
          <p:pic>
            <p:nvPicPr>
              <p:cNvPr id="68" name="object 15">
                <a:extLst>
                  <a:ext uri="{FF2B5EF4-FFF2-40B4-BE49-F238E27FC236}">
                    <a16:creationId xmlns:a16="http://schemas.microsoft.com/office/drawing/2014/main" id="{A025D2D2-A2CA-4C93-A2D7-5F5537BA270E}"/>
                  </a:ext>
                </a:extLst>
              </p:cNvPr>
              <p:cNvPicPr/>
              <p:nvPr/>
            </p:nvPicPr>
            <p:blipFill>
              <a:blip r:embed="rId12" cstate="print"/>
              <a:stretch>
                <a:fillRect/>
              </a:stretch>
            </p:blipFill>
            <p:spPr>
              <a:xfrm>
                <a:off x="3942042" y="761749"/>
                <a:ext cx="125200" cy="138885"/>
              </a:xfrm>
              <a:prstGeom prst="rect">
                <a:avLst/>
              </a:prstGeom>
            </p:spPr>
          </p:pic>
        </p:grpSp>
        <p:grpSp>
          <p:nvGrpSpPr>
            <p:cNvPr id="45" name="object 16">
              <a:extLst>
                <a:ext uri="{FF2B5EF4-FFF2-40B4-BE49-F238E27FC236}">
                  <a16:creationId xmlns:a16="http://schemas.microsoft.com/office/drawing/2014/main" id="{E2AEC5D0-70F2-43AB-9D8A-134A2B220ADB}"/>
                </a:ext>
              </a:extLst>
            </p:cNvPr>
            <p:cNvGrpSpPr/>
            <p:nvPr userDrawn="1"/>
          </p:nvGrpSpPr>
          <p:grpSpPr>
            <a:xfrm>
              <a:off x="4273700" y="711327"/>
              <a:ext cx="774700" cy="189865"/>
              <a:chOff x="4273700" y="711327"/>
              <a:chExt cx="774700" cy="189865"/>
            </a:xfrm>
          </p:grpSpPr>
          <p:pic>
            <p:nvPicPr>
              <p:cNvPr id="63" name="object 17">
                <a:extLst>
                  <a:ext uri="{FF2B5EF4-FFF2-40B4-BE49-F238E27FC236}">
                    <a16:creationId xmlns:a16="http://schemas.microsoft.com/office/drawing/2014/main" id="{D4D7770D-FEEC-4782-AFEC-1B3E30743FEE}"/>
                  </a:ext>
                </a:extLst>
              </p:cNvPr>
              <p:cNvPicPr/>
              <p:nvPr/>
            </p:nvPicPr>
            <p:blipFill>
              <a:blip r:embed="rId13" cstate="print"/>
              <a:stretch>
                <a:fillRect/>
              </a:stretch>
            </p:blipFill>
            <p:spPr>
              <a:xfrm>
                <a:off x="4273700" y="711327"/>
                <a:ext cx="260521" cy="189308"/>
              </a:xfrm>
              <a:prstGeom prst="rect">
                <a:avLst/>
              </a:prstGeom>
            </p:spPr>
          </p:pic>
          <p:pic>
            <p:nvPicPr>
              <p:cNvPr id="64" name="object 18">
                <a:extLst>
                  <a:ext uri="{FF2B5EF4-FFF2-40B4-BE49-F238E27FC236}">
                    <a16:creationId xmlns:a16="http://schemas.microsoft.com/office/drawing/2014/main" id="{06D05FEA-AE44-4B82-B4D6-1B71C103E43C}"/>
                  </a:ext>
                </a:extLst>
              </p:cNvPr>
              <p:cNvPicPr/>
              <p:nvPr/>
            </p:nvPicPr>
            <p:blipFill>
              <a:blip r:embed="rId14" cstate="print"/>
              <a:stretch>
                <a:fillRect/>
              </a:stretch>
            </p:blipFill>
            <p:spPr>
              <a:xfrm>
                <a:off x="4554165" y="723395"/>
                <a:ext cx="232971" cy="177239"/>
              </a:xfrm>
              <a:prstGeom prst="rect">
                <a:avLst/>
              </a:prstGeom>
            </p:spPr>
          </p:pic>
          <p:pic>
            <p:nvPicPr>
              <p:cNvPr id="65" name="object 19">
                <a:extLst>
                  <a:ext uri="{FF2B5EF4-FFF2-40B4-BE49-F238E27FC236}">
                    <a16:creationId xmlns:a16="http://schemas.microsoft.com/office/drawing/2014/main" id="{3CADE604-B5FD-480D-B9E5-AD1FEF2906CC}"/>
                  </a:ext>
                </a:extLst>
              </p:cNvPr>
              <p:cNvPicPr/>
              <p:nvPr/>
            </p:nvPicPr>
            <p:blipFill>
              <a:blip r:embed="rId15" cstate="print"/>
              <a:stretch>
                <a:fillRect/>
              </a:stretch>
            </p:blipFill>
            <p:spPr>
              <a:xfrm>
                <a:off x="4822304" y="760133"/>
                <a:ext cx="225970" cy="140498"/>
              </a:xfrm>
              <a:prstGeom prst="rect">
                <a:avLst/>
              </a:prstGeom>
            </p:spPr>
          </p:pic>
        </p:grpSp>
        <p:sp>
          <p:nvSpPr>
            <p:cNvPr id="46" name="object 20">
              <a:extLst>
                <a:ext uri="{FF2B5EF4-FFF2-40B4-BE49-F238E27FC236}">
                  <a16:creationId xmlns:a16="http://schemas.microsoft.com/office/drawing/2014/main" id="{26AC01DB-7A52-45DB-963D-9E958880B8A1}"/>
                </a:ext>
              </a:extLst>
            </p:cNvPr>
            <p:cNvSpPr/>
            <p:nvPr userDrawn="1"/>
          </p:nvSpPr>
          <p:spPr>
            <a:xfrm>
              <a:off x="2617178" y="1069993"/>
              <a:ext cx="950594" cy="455295"/>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a:p>
          </p:txBody>
        </p:sp>
        <p:sp>
          <p:nvSpPr>
            <p:cNvPr id="47" name="object 21">
              <a:extLst>
                <a:ext uri="{FF2B5EF4-FFF2-40B4-BE49-F238E27FC236}">
                  <a16:creationId xmlns:a16="http://schemas.microsoft.com/office/drawing/2014/main" id="{DF961EC4-1C69-422D-B947-085B27F94259}"/>
                </a:ext>
              </a:extLst>
            </p:cNvPr>
            <p:cNvSpPr/>
            <p:nvPr userDrawn="1"/>
          </p:nvSpPr>
          <p:spPr>
            <a:xfrm>
              <a:off x="3631794"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8" name="object 22">
              <a:extLst>
                <a:ext uri="{FF2B5EF4-FFF2-40B4-BE49-F238E27FC236}">
                  <a16:creationId xmlns:a16="http://schemas.microsoft.com/office/drawing/2014/main" id="{FFB8F734-C4E8-4B29-82DF-16C4FA71D076}"/>
                </a:ext>
              </a:extLst>
            </p:cNvPr>
            <p:cNvSpPr/>
            <p:nvPr userDrawn="1"/>
          </p:nvSpPr>
          <p:spPr>
            <a:xfrm>
              <a:off x="3779717" y="1070637"/>
              <a:ext cx="69850" cy="450850"/>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a:p>
          </p:txBody>
        </p:sp>
        <p:sp>
          <p:nvSpPr>
            <p:cNvPr id="49" name="object 23">
              <a:extLst>
                <a:ext uri="{FF2B5EF4-FFF2-40B4-BE49-F238E27FC236}">
                  <a16:creationId xmlns:a16="http://schemas.microsoft.com/office/drawing/2014/main" id="{4D4EA429-A9A4-4CCD-999C-293818C8EEA5}"/>
                </a:ext>
              </a:extLst>
            </p:cNvPr>
            <p:cNvSpPr/>
            <p:nvPr userDrawn="1"/>
          </p:nvSpPr>
          <p:spPr>
            <a:xfrm>
              <a:off x="3927639" y="1070636"/>
              <a:ext cx="332105" cy="454659"/>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a:p>
          </p:txBody>
        </p:sp>
        <p:sp>
          <p:nvSpPr>
            <p:cNvPr id="50" name="object 24">
              <a:extLst>
                <a:ext uri="{FF2B5EF4-FFF2-40B4-BE49-F238E27FC236}">
                  <a16:creationId xmlns:a16="http://schemas.microsoft.com/office/drawing/2014/main" id="{87CF0903-8460-4133-9E1E-3B716B29B7AE}"/>
                </a:ext>
              </a:extLst>
            </p:cNvPr>
            <p:cNvSpPr/>
            <p:nvPr userDrawn="1"/>
          </p:nvSpPr>
          <p:spPr>
            <a:xfrm>
              <a:off x="4308571" y="1187731"/>
              <a:ext cx="323215" cy="337185"/>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a:p>
          </p:txBody>
        </p:sp>
        <p:sp>
          <p:nvSpPr>
            <p:cNvPr id="51" name="object 25">
              <a:extLst>
                <a:ext uri="{FF2B5EF4-FFF2-40B4-BE49-F238E27FC236}">
                  <a16:creationId xmlns:a16="http://schemas.microsoft.com/office/drawing/2014/main" id="{DE70CD61-89ED-4B07-9060-7AF9674F80C0}"/>
                </a:ext>
              </a:extLst>
            </p:cNvPr>
            <p:cNvSpPr/>
            <p:nvPr userDrawn="1"/>
          </p:nvSpPr>
          <p:spPr>
            <a:xfrm>
              <a:off x="4686921" y="1059675"/>
              <a:ext cx="85090" cy="461645"/>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a:p>
          </p:txBody>
        </p:sp>
        <p:sp>
          <p:nvSpPr>
            <p:cNvPr id="52" name="object 26">
              <a:extLst>
                <a:ext uri="{FF2B5EF4-FFF2-40B4-BE49-F238E27FC236}">
                  <a16:creationId xmlns:a16="http://schemas.microsoft.com/office/drawing/2014/main" id="{0EA2278C-9724-4EF3-9C19-AA18547874E2}"/>
                </a:ext>
              </a:extLst>
            </p:cNvPr>
            <p:cNvSpPr/>
            <p:nvPr userDrawn="1"/>
          </p:nvSpPr>
          <p:spPr>
            <a:xfrm>
              <a:off x="4843403" y="1187736"/>
              <a:ext cx="306705" cy="333375"/>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a:p>
          </p:txBody>
        </p:sp>
        <p:sp>
          <p:nvSpPr>
            <p:cNvPr id="53" name="object 27">
              <a:extLst>
                <a:ext uri="{FF2B5EF4-FFF2-40B4-BE49-F238E27FC236}">
                  <a16:creationId xmlns:a16="http://schemas.microsoft.com/office/drawing/2014/main" id="{63FB5BC8-2B89-48E6-B670-A16C05969356}"/>
                </a:ext>
              </a:extLst>
            </p:cNvPr>
            <p:cNvSpPr/>
            <p:nvPr userDrawn="1"/>
          </p:nvSpPr>
          <p:spPr>
            <a:xfrm>
              <a:off x="5209145" y="1187728"/>
              <a:ext cx="332105" cy="466090"/>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a:p>
          </p:txBody>
        </p:sp>
        <p:grpSp>
          <p:nvGrpSpPr>
            <p:cNvPr id="54" name="object 28">
              <a:extLst>
                <a:ext uri="{FF2B5EF4-FFF2-40B4-BE49-F238E27FC236}">
                  <a16:creationId xmlns:a16="http://schemas.microsoft.com/office/drawing/2014/main" id="{4A8BF928-106F-4586-BD40-1CDC357DD15C}"/>
                </a:ext>
              </a:extLst>
            </p:cNvPr>
            <p:cNvGrpSpPr/>
            <p:nvPr userDrawn="1"/>
          </p:nvGrpSpPr>
          <p:grpSpPr>
            <a:xfrm>
              <a:off x="645568" y="346019"/>
              <a:ext cx="1540510" cy="1540510"/>
              <a:chOff x="645568" y="346019"/>
              <a:chExt cx="1540510" cy="1540510"/>
            </a:xfrm>
          </p:grpSpPr>
          <p:sp>
            <p:nvSpPr>
              <p:cNvPr id="55" name="object 29">
                <a:extLst>
                  <a:ext uri="{FF2B5EF4-FFF2-40B4-BE49-F238E27FC236}">
                    <a16:creationId xmlns:a16="http://schemas.microsoft.com/office/drawing/2014/main" id="{302B9D64-728D-4403-9DD6-033C1FB7E622}"/>
                  </a:ext>
                </a:extLst>
              </p:cNvPr>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a:p>
            </p:txBody>
          </p:sp>
          <p:sp>
            <p:nvSpPr>
              <p:cNvPr id="56" name="object 30">
                <a:extLst>
                  <a:ext uri="{FF2B5EF4-FFF2-40B4-BE49-F238E27FC236}">
                    <a16:creationId xmlns:a16="http://schemas.microsoft.com/office/drawing/2014/main" id="{F806E08D-8416-406C-8E82-DB1C005334E6}"/>
                  </a:ext>
                </a:extLst>
              </p:cNvPr>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a:p>
            </p:txBody>
          </p:sp>
          <p:sp>
            <p:nvSpPr>
              <p:cNvPr id="57" name="object 31">
                <a:extLst>
                  <a:ext uri="{FF2B5EF4-FFF2-40B4-BE49-F238E27FC236}">
                    <a16:creationId xmlns:a16="http://schemas.microsoft.com/office/drawing/2014/main" id="{C17954CC-6058-4592-A27C-712B0A7D1D73}"/>
                  </a:ext>
                </a:extLst>
              </p:cNvPr>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a:p>
            </p:txBody>
          </p:sp>
          <p:sp>
            <p:nvSpPr>
              <p:cNvPr id="58" name="object 32">
                <a:extLst>
                  <a:ext uri="{FF2B5EF4-FFF2-40B4-BE49-F238E27FC236}">
                    <a16:creationId xmlns:a16="http://schemas.microsoft.com/office/drawing/2014/main" id="{D06396EF-C4B5-4EFB-9903-5EDEE30BC7F4}"/>
                  </a:ext>
                </a:extLst>
              </p:cNvPr>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a:p>
            </p:txBody>
          </p:sp>
          <p:sp>
            <p:nvSpPr>
              <p:cNvPr id="59" name="object 33">
                <a:extLst>
                  <a:ext uri="{FF2B5EF4-FFF2-40B4-BE49-F238E27FC236}">
                    <a16:creationId xmlns:a16="http://schemas.microsoft.com/office/drawing/2014/main" id="{78788D6C-65BE-49AF-B1F9-415DE0908747}"/>
                  </a:ext>
                </a:extLst>
              </p:cNvPr>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a:p>
            </p:txBody>
          </p:sp>
          <p:sp>
            <p:nvSpPr>
              <p:cNvPr id="60" name="object 34">
                <a:extLst>
                  <a:ext uri="{FF2B5EF4-FFF2-40B4-BE49-F238E27FC236}">
                    <a16:creationId xmlns:a16="http://schemas.microsoft.com/office/drawing/2014/main" id="{82145426-DD0E-4FAF-A4F2-DCDCED70640C}"/>
                  </a:ext>
                </a:extLst>
              </p:cNvPr>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a:p>
            </p:txBody>
          </p:sp>
          <p:sp>
            <p:nvSpPr>
              <p:cNvPr id="61" name="object 35">
                <a:extLst>
                  <a:ext uri="{FF2B5EF4-FFF2-40B4-BE49-F238E27FC236}">
                    <a16:creationId xmlns:a16="http://schemas.microsoft.com/office/drawing/2014/main" id="{508DC653-9BE8-46BE-BFBA-1B1C41158DB8}"/>
                  </a:ext>
                </a:extLst>
              </p:cNvPr>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a:p>
            </p:txBody>
          </p:sp>
          <p:sp>
            <p:nvSpPr>
              <p:cNvPr id="62" name="object 36">
                <a:extLst>
                  <a:ext uri="{FF2B5EF4-FFF2-40B4-BE49-F238E27FC236}">
                    <a16:creationId xmlns:a16="http://schemas.microsoft.com/office/drawing/2014/main" id="{CCC2D201-06B4-4A5C-ADD7-2B2DA5D32E64}"/>
                  </a:ext>
                </a:extLst>
              </p:cNvPr>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a:p>
            </p:txBody>
          </p:sp>
        </p:grpSp>
      </p:grpSp>
      <p:sp>
        <p:nvSpPr>
          <p:cNvPr id="78" name="TextBox 77">
            <a:extLst>
              <a:ext uri="{FF2B5EF4-FFF2-40B4-BE49-F238E27FC236}">
                <a16:creationId xmlns:a16="http://schemas.microsoft.com/office/drawing/2014/main" id="{3788DC12-241F-4301-B85B-D2B21EE8D7C3}"/>
              </a:ext>
            </a:extLst>
          </p:cNvPr>
          <p:cNvSpPr txBox="1"/>
          <p:nvPr userDrawn="1"/>
        </p:nvSpPr>
        <p:spPr>
          <a:xfrm>
            <a:off x="4565385" y="2994441"/>
            <a:ext cx="3867415" cy="338554"/>
          </a:xfrm>
          <a:prstGeom prst="rect">
            <a:avLst/>
          </a:prstGeom>
          <a:noFill/>
        </p:spPr>
        <p:txBody>
          <a:bodyPr wrap="square" rtlCol="0">
            <a:spAutoFit/>
          </a:bodyPr>
          <a:lstStyle/>
          <a:p>
            <a:endParaRPr lang="en-GB" sz="1600" dirty="0"/>
          </a:p>
        </p:txBody>
      </p:sp>
      <p:sp>
        <p:nvSpPr>
          <p:cNvPr id="90" name="Content Placeholder 2">
            <a:extLst>
              <a:ext uri="{FF2B5EF4-FFF2-40B4-BE49-F238E27FC236}">
                <a16:creationId xmlns:a16="http://schemas.microsoft.com/office/drawing/2014/main" id="{1E487865-836D-4A92-B70D-2E62D5E20063}"/>
              </a:ext>
            </a:extLst>
          </p:cNvPr>
          <p:cNvSpPr>
            <a:spLocks noGrp="1"/>
          </p:cNvSpPr>
          <p:nvPr>
            <p:ph idx="14"/>
          </p:nvPr>
        </p:nvSpPr>
        <p:spPr>
          <a:xfrm>
            <a:off x="483165" y="2910089"/>
            <a:ext cx="4641286" cy="2917574"/>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Courier New" panose="02070309020205020404" pitchFamily="49"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2" name="Content Placeholder 2">
            <a:extLst>
              <a:ext uri="{FF2B5EF4-FFF2-40B4-BE49-F238E27FC236}">
                <a16:creationId xmlns:a16="http://schemas.microsoft.com/office/drawing/2014/main" id="{37C3E39E-7382-4114-8F6F-1DD6EC7C2E2E}"/>
              </a:ext>
            </a:extLst>
          </p:cNvPr>
          <p:cNvSpPr>
            <a:spLocks noGrp="1"/>
          </p:cNvSpPr>
          <p:nvPr>
            <p:ph idx="15"/>
          </p:nvPr>
        </p:nvSpPr>
        <p:spPr>
          <a:xfrm>
            <a:off x="5340914" y="2901947"/>
            <a:ext cx="4641286" cy="2925715"/>
          </a:xfrm>
        </p:spPr>
        <p:txBody>
          <a:bodyPr>
            <a:normAutofit/>
          </a:bodyPr>
          <a:lstStyle>
            <a:lvl1pPr marL="0" indent="0">
              <a:buClr>
                <a:srgbClr val="4AD1C9"/>
              </a:buClr>
              <a:buNone/>
              <a:defRPr sz="1800">
                <a:solidFill>
                  <a:schemeClr val="tx1"/>
                </a:solidFill>
              </a:defRPr>
            </a:lvl1pPr>
            <a:lvl2pPr marL="457200" indent="0">
              <a:buClr>
                <a:srgbClr val="4AD1C9"/>
              </a:buClr>
              <a:buFont typeface="Courier New" panose="02070309020205020404" pitchFamily="49" charset="0"/>
              <a:buNone/>
              <a:defRPr sz="1600">
                <a:solidFill>
                  <a:schemeClr val="tx1"/>
                </a:solidFill>
              </a:defRPr>
            </a:lvl2pPr>
            <a:lvl3pPr marL="914400" indent="0">
              <a:buClr>
                <a:srgbClr val="4AD1C9"/>
              </a:buClr>
              <a:buFont typeface="Courier New" panose="02070309020205020404" pitchFamily="49" charset="0"/>
              <a:buNone/>
              <a:defRPr sz="1600">
                <a:solidFill>
                  <a:schemeClr val="tx1"/>
                </a:solidFill>
              </a:defRPr>
            </a:lvl3pPr>
            <a:lvl4pPr marL="1371600" indent="0">
              <a:buClr>
                <a:srgbClr val="4AD1C9"/>
              </a:buClr>
              <a:buFont typeface="Courier New" panose="02070309020205020404" pitchFamily="49" charset="0"/>
              <a:buNone/>
              <a:defRPr sz="1600">
                <a:solidFill>
                  <a:schemeClr val="tx1"/>
                </a:solidFill>
              </a:defRPr>
            </a:lvl4pPr>
            <a:lvl5pPr marL="1828800" indent="0">
              <a:buClr>
                <a:srgbClr val="4AD1C9"/>
              </a:buClr>
              <a:buFont typeface="Courier New" panose="02070309020205020404" pitchFamily="49" charset="0"/>
              <a:buNone/>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4" name="object 2">
            <a:extLst>
              <a:ext uri="{FF2B5EF4-FFF2-40B4-BE49-F238E27FC236}">
                <a16:creationId xmlns:a16="http://schemas.microsoft.com/office/drawing/2014/main" id="{2F930A61-B65F-46CC-8933-815411BE3BBE}"/>
              </a:ext>
            </a:extLst>
          </p:cNvPr>
          <p:cNvPicPr/>
          <p:nvPr userDrawn="1"/>
        </p:nvPicPr>
        <p:blipFill>
          <a:blip r:embed="rId16" cstate="print"/>
          <a:stretch>
            <a:fillRect/>
          </a:stretch>
        </p:blipFill>
        <p:spPr>
          <a:xfrm>
            <a:off x="361750" y="6290223"/>
            <a:ext cx="365127" cy="365125"/>
          </a:xfrm>
          <a:prstGeom prst="rect">
            <a:avLst/>
          </a:prstGeom>
        </p:spPr>
      </p:pic>
      <p:sp>
        <p:nvSpPr>
          <p:cNvPr id="95" name="Slide Number Placeholder 4">
            <a:extLst>
              <a:ext uri="{FF2B5EF4-FFF2-40B4-BE49-F238E27FC236}">
                <a16:creationId xmlns:a16="http://schemas.microsoft.com/office/drawing/2014/main" id="{C825D68E-0A82-4FA1-A586-9F2667C4AC3F}"/>
              </a:ext>
            </a:extLst>
          </p:cNvPr>
          <p:cNvSpPr>
            <a:spLocks noGrp="1"/>
          </p:cNvSpPr>
          <p:nvPr>
            <p:ph type="sldNum" sz="quarter" idx="12"/>
          </p:nvPr>
        </p:nvSpPr>
        <p:spPr>
          <a:xfrm>
            <a:off x="739911" y="6296025"/>
            <a:ext cx="2441817" cy="365125"/>
          </a:xfrm>
        </p:spPr>
        <p:txBody>
          <a:body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621716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983C1E-6EAC-434D-BE37-6AB4FBFF08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E9E09-117E-4B85-9423-2E2911B0F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31E55E-1246-4043-AA62-2D892460C250}"/>
              </a:ext>
            </a:extLst>
          </p:cNvPr>
          <p:cNvSpPr>
            <a:spLocks noGrp="1"/>
          </p:cNvSpPr>
          <p:nvPr>
            <p:ph type="dt" sz="half" idx="2"/>
          </p:nvPr>
        </p:nvSpPr>
        <p:spPr>
          <a:xfrm>
            <a:off x="8610600" y="631190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DC1EB-9959-4078-8F15-679AEDD337D8}" type="datetime1">
              <a:rPr lang="en-GB" smtClean="0"/>
              <a:t>15/12/2023</a:t>
            </a:fld>
            <a:endParaRPr lang="en-GB"/>
          </a:p>
        </p:txBody>
      </p:sp>
      <p:sp>
        <p:nvSpPr>
          <p:cNvPr id="5" name="Footer Placeholder 4">
            <a:extLst>
              <a:ext uri="{FF2B5EF4-FFF2-40B4-BE49-F238E27FC236}">
                <a16:creationId xmlns:a16="http://schemas.microsoft.com/office/drawing/2014/main" id="{DF3E99D7-F73C-4C41-8105-8B2AD4469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AF2DB-CE70-4949-8F3D-3DEA2E2A2971}"/>
              </a:ext>
            </a:extLst>
          </p:cNvPr>
          <p:cNvSpPr>
            <a:spLocks noGrp="1"/>
          </p:cNvSpPr>
          <p:nvPr>
            <p:ph type="sldNum" sz="quarter" idx="4"/>
          </p:nvPr>
        </p:nvSpPr>
        <p:spPr>
          <a:xfrm>
            <a:off x="838200" y="6296025"/>
            <a:ext cx="234352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3AB10-BD2F-4AB3-8652-FFAF8383F5D3}" type="slidenum">
              <a:rPr lang="en-GB" smtClean="0"/>
              <a:pPr/>
              <a:t>‹#›</a:t>
            </a:fld>
            <a:endParaRPr lang="en-GB" dirty="0"/>
          </a:p>
        </p:txBody>
      </p:sp>
    </p:spTree>
    <p:extLst>
      <p:ext uri="{BB962C8B-B14F-4D97-AF65-F5344CB8AC3E}">
        <p14:creationId xmlns:p14="http://schemas.microsoft.com/office/powerpoint/2010/main" val="95955305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4" r:id="rId12"/>
    <p:sldLayoutId id="2147483672" r:id="rId13"/>
    <p:sldLayoutId id="2147483675" r:id="rId14"/>
    <p:sldLayoutId id="2147483676" r:id="rId15"/>
    <p:sldLayoutId id="2147483681" r:id="rId16"/>
    <p:sldLayoutId id="2147483682" r:id="rId17"/>
    <p:sldLayoutId id="2147483683" r:id="rId18"/>
    <p:sldLayoutId id="2147483677" r:id="rId19"/>
    <p:sldLayoutId id="2147483680" r:id="rId20"/>
    <p:sldLayoutId id="2147483678" r:id="rId21"/>
    <p:sldLayoutId id="2147483679"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22.png"/><Relationship Id="rId2" Type="http://schemas.openxmlformats.org/officeDocument/2006/relationships/image" Target="../media/image26.png"/><Relationship Id="rId16" Type="http://schemas.openxmlformats.org/officeDocument/2006/relationships/image" Target="../media/image44.png"/><Relationship Id="rId1" Type="http://schemas.openxmlformats.org/officeDocument/2006/relationships/slideLayout" Target="../slideLayouts/slideLayout22.xml"/><Relationship Id="rId6" Type="http://schemas.openxmlformats.org/officeDocument/2006/relationships/image" Target="../media/image17.png"/><Relationship Id="rId11" Type="http://schemas.openxmlformats.org/officeDocument/2006/relationships/image" Target="../media/image12.png"/><Relationship Id="rId5" Type="http://schemas.openxmlformats.org/officeDocument/2006/relationships/image" Target="../media/image5.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39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465CDF5-FE57-445C-95D3-CB92402B0993}"/>
              </a:ext>
            </a:extLst>
          </p:cNvPr>
          <p:cNvSpPr>
            <a:spLocks noGrp="1"/>
          </p:cNvSpPr>
          <p:nvPr>
            <p:ph type="title"/>
          </p:nvPr>
        </p:nvSpPr>
        <p:spPr/>
        <p:txBody>
          <a:bodyPr/>
          <a:lstStyle/>
          <a:p>
            <a:endParaRPr lang="en-GB"/>
          </a:p>
        </p:txBody>
      </p:sp>
      <p:sp>
        <p:nvSpPr>
          <p:cNvPr id="22" name="Subtitle 21">
            <a:extLst>
              <a:ext uri="{FF2B5EF4-FFF2-40B4-BE49-F238E27FC236}">
                <a16:creationId xmlns:a16="http://schemas.microsoft.com/office/drawing/2014/main" id="{846FD95F-F3CD-487E-AC83-5832D6AE3767}"/>
              </a:ext>
            </a:extLst>
          </p:cNvPr>
          <p:cNvSpPr>
            <a:spLocks noGrp="1"/>
          </p:cNvSpPr>
          <p:nvPr>
            <p:ph type="subTitle" idx="1"/>
          </p:nvPr>
        </p:nvSpPr>
        <p:spPr/>
        <p:txBody>
          <a:bodyPr/>
          <a:lstStyle/>
          <a:p>
            <a:endParaRPr lang="en-GB"/>
          </a:p>
        </p:txBody>
      </p:sp>
      <p:sp>
        <p:nvSpPr>
          <p:cNvPr id="23" name="Content Placeholder 22">
            <a:extLst>
              <a:ext uri="{FF2B5EF4-FFF2-40B4-BE49-F238E27FC236}">
                <a16:creationId xmlns:a16="http://schemas.microsoft.com/office/drawing/2014/main" id="{7D261E66-B9BE-4E47-8379-EEE8428B73F3}"/>
              </a:ext>
            </a:extLst>
          </p:cNvPr>
          <p:cNvSpPr>
            <a:spLocks noGrp="1"/>
          </p:cNvSpPr>
          <p:nvPr>
            <p:ph idx="14"/>
          </p:nvPr>
        </p:nvSpPr>
        <p:spPr/>
        <p:txBody>
          <a:bodyPr/>
          <a:lstStyle/>
          <a:p>
            <a:endParaRPr lang="en-GB"/>
          </a:p>
        </p:txBody>
      </p:sp>
      <p:sp>
        <p:nvSpPr>
          <p:cNvPr id="20" name="Slide Number Placeholder 19">
            <a:extLst>
              <a:ext uri="{FF2B5EF4-FFF2-40B4-BE49-F238E27FC236}">
                <a16:creationId xmlns:a16="http://schemas.microsoft.com/office/drawing/2014/main" id="{F87B9899-6B7B-4837-AB39-023E19A5515C}"/>
              </a:ext>
            </a:extLst>
          </p:cNvPr>
          <p:cNvSpPr>
            <a:spLocks noGrp="1"/>
          </p:cNvSpPr>
          <p:nvPr>
            <p:ph type="sldNum" sz="quarter" idx="12"/>
          </p:nvPr>
        </p:nvSpPr>
        <p:spPr/>
        <p:txBody>
          <a:bodyPr/>
          <a:lstStyle/>
          <a:p>
            <a:fld id="{B5A3AB10-BD2F-4AB3-8652-FFAF8383F5D3}" type="slidenum">
              <a:rPr lang="en-GB" smtClean="0"/>
              <a:pPr/>
              <a:t>10</a:t>
            </a:fld>
            <a:endParaRPr lang="en-GB" dirty="0"/>
          </a:p>
        </p:txBody>
      </p:sp>
      <p:sp>
        <p:nvSpPr>
          <p:cNvPr id="15" name="Rounded Rectangle 41">
            <a:extLst>
              <a:ext uri="{FF2B5EF4-FFF2-40B4-BE49-F238E27FC236}">
                <a16:creationId xmlns:a16="http://schemas.microsoft.com/office/drawing/2014/main" id="{C4D58C2B-F209-43F0-9805-5B9100079E97}"/>
              </a:ext>
            </a:extLst>
          </p:cNvPr>
          <p:cNvSpPr/>
          <p:nvPr/>
        </p:nvSpPr>
        <p:spPr>
          <a:xfrm>
            <a:off x="6402936" y="1512041"/>
            <a:ext cx="5408064" cy="4641661"/>
          </a:xfrm>
          <a:prstGeom prst="roundRect">
            <a:avLst>
              <a:gd name="adj" fmla="val 6076"/>
            </a:avLst>
          </a:prstGeom>
          <a:blipFill>
            <a:blip r:embed="rId2"/>
            <a:stretch>
              <a:fillRect l="-11" t="-29759" r="11" b="-2321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143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E0E834A-1B0F-4325-A41B-B701DAF25772}"/>
              </a:ext>
            </a:extLst>
          </p:cNvPr>
          <p:cNvSpPr>
            <a:spLocks noGrp="1"/>
          </p:cNvSpPr>
          <p:nvPr>
            <p:ph type="title"/>
          </p:nvPr>
        </p:nvSpPr>
        <p:spPr/>
        <p:txBody>
          <a:bodyPr/>
          <a:lstStyle/>
          <a:p>
            <a:endParaRPr lang="en-GB"/>
          </a:p>
        </p:txBody>
      </p:sp>
      <p:sp>
        <p:nvSpPr>
          <p:cNvPr id="11" name="Subtitle 10">
            <a:extLst>
              <a:ext uri="{FF2B5EF4-FFF2-40B4-BE49-F238E27FC236}">
                <a16:creationId xmlns:a16="http://schemas.microsoft.com/office/drawing/2014/main" id="{EAF747BC-9C2A-4D24-8DBC-82E8E333BC07}"/>
              </a:ext>
            </a:extLst>
          </p:cNvPr>
          <p:cNvSpPr>
            <a:spLocks noGrp="1"/>
          </p:cNvSpPr>
          <p:nvPr>
            <p:ph type="subTitle" idx="1"/>
          </p:nvPr>
        </p:nvSpPr>
        <p:spPr/>
        <p:txBody>
          <a:bodyPr/>
          <a:lstStyle/>
          <a:p>
            <a:endParaRPr lang="en-GB"/>
          </a:p>
        </p:txBody>
      </p:sp>
      <p:sp>
        <p:nvSpPr>
          <p:cNvPr id="12" name="Content Placeholder 11">
            <a:extLst>
              <a:ext uri="{FF2B5EF4-FFF2-40B4-BE49-F238E27FC236}">
                <a16:creationId xmlns:a16="http://schemas.microsoft.com/office/drawing/2014/main" id="{A8F40162-114B-42F9-A410-3509BDC11985}"/>
              </a:ext>
            </a:extLst>
          </p:cNvPr>
          <p:cNvSpPr>
            <a:spLocks noGrp="1"/>
          </p:cNvSpPr>
          <p:nvPr>
            <p:ph idx="14"/>
          </p:nvPr>
        </p:nvSpPr>
        <p:spPr/>
        <p:txBody>
          <a:bodyPr/>
          <a:lstStyle/>
          <a:p>
            <a:endParaRPr lang="en-GB"/>
          </a:p>
        </p:txBody>
      </p:sp>
      <p:graphicFrame>
        <p:nvGraphicFramePr>
          <p:cNvPr id="8" name="Content Placeholder 7">
            <a:extLst>
              <a:ext uri="{FF2B5EF4-FFF2-40B4-BE49-F238E27FC236}">
                <a16:creationId xmlns:a16="http://schemas.microsoft.com/office/drawing/2014/main" id="{93403FCF-65E1-40C4-92E4-24173D805530}"/>
              </a:ext>
            </a:extLst>
          </p:cNvPr>
          <p:cNvGraphicFramePr>
            <a:graphicFrameLocks noGrp="1"/>
          </p:cNvGraphicFramePr>
          <p:nvPr>
            <p:ph idx="15"/>
            <p:extLst>
              <p:ext uri="{D42A27DB-BD31-4B8C-83A1-F6EECF244321}">
                <p14:modId xmlns:p14="http://schemas.microsoft.com/office/powerpoint/2010/main" val="3913888620"/>
              </p:ext>
            </p:extLst>
          </p:nvPr>
        </p:nvGraphicFramePr>
        <p:xfrm>
          <a:off x="6289675" y="1450975"/>
          <a:ext cx="5119688" cy="4376738"/>
        </p:xfrm>
        <a:graphic>
          <a:graphicData uri="http://schemas.openxmlformats.org/drawingml/2006/chart">
            <c:chart xmlns:c="http://schemas.openxmlformats.org/drawingml/2006/chart" xmlns:r="http://schemas.openxmlformats.org/officeDocument/2006/relationships" r:id="rId2"/>
          </a:graphicData>
        </a:graphic>
      </p:graphicFrame>
      <p:sp>
        <p:nvSpPr>
          <p:cNvPr id="9" name="Slide Number Placeholder 8">
            <a:extLst>
              <a:ext uri="{FF2B5EF4-FFF2-40B4-BE49-F238E27FC236}">
                <a16:creationId xmlns:a16="http://schemas.microsoft.com/office/drawing/2014/main" id="{2ECA5F20-939E-4C1D-B466-A0BC76FDA263}"/>
              </a:ext>
            </a:extLst>
          </p:cNvPr>
          <p:cNvSpPr>
            <a:spLocks noGrp="1"/>
          </p:cNvSpPr>
          <p:nvPr>
            <p:ph type="sldNum" sz="quarter" idx="12"/>
          </p:nvPr>
        </p:nvSpPr>
        <p:spPr/>
        <p:txBody>
          <a:bodyPr/>
          <a:lstStyle/>
          <a:p>
            <a:fld id="{B5A3AB10-BD2F-4AB3-8652-FFAF8383F5D3}" type="slidenum">
              <a:rPr lang="en-GB" smtClean="0"/>
              <a:pPr/>
              <a:t>11</a:t>
            </a:fld>
            <a:endParaRPr lang="en-GB" dirty="0"/>
          </a:p>
        </p:txBody>
      </p:sp>
    </p:spTree>
    <p:extLst>
      <p:ext uri="{BB962C8B-B14F-4D97-AF65-F5344CB8AC3E}">
        <p14:creationId xmlns:p14="http://schemas.microsoft.com/office/powerpoint/2010/main" val="354211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680C02-6A0E-4E71-A4AA-1CD9832B4909}"/>
              </a:ext>
            </a:extLst>
          </p:cNvPr>
          <p:cNvSpPr>
            <a:spLocks noGrp="1"/>
          </p:cNvSpPr>
          <p:nvPr>
            <p:ph type="title"/>
          </p:nvPr>
        </p:nvSpPr>
        <p:spPr/>
        <p:txBody>
          <a:bodyPr/>
          <a:lstStyle/>
          <a:p>
            <a:endParaRPr lang="en-GB"/>
          </a:p>
        </p:txBody>
      </p:sp>
      <p:sp>
        <p:nvSpPr>
          <p:cNvPr id="8" name="Subtitle 7">
            <a:extLst>
              <a:ext uri="{FF2B5EF4-FFF2-40B4-BE49-F238E27FC236}">
                <a16:creationId xmlns:a16="http://schemas.microsoft.com/office/drawing/2014/main" id="{4988A402-5C4E-4BED-85BA-BB5BEA19554D}"/>
              </a:ext>
            </a:extLst>
          </p:cNvPr>
          <p:cNvSpPr>
            <a:spLocks noGrp="1"/>
          </p:cNvSpPr>
          <p:nvPr>
            <p:ph type="subTitle" idx="1"/>
          </p:nvPr>
        </p:nvSpPr>
        <p:spPr/>
        <p:txBody>
          <a:bodyPr/>
          <a:lstStyle/>
          <a:p>
            <a:endParaRPr lang="en-GB"/>
          </a:p>
        </p:txBody>
      </p:sp>
      <p:sp>
        <p:nvSpPr>
          <p:cNvPr id="9" name="Content Placeholder 8">
            <a:extLst>
              <a:ext uri="{FF2B5EF4-FFF2-40B4-BE49-F238E27FC236}">
                <a16:creationId xmlns:a16="http://schemas.microsoft.com/office/drawing/2014/main" id="{6542B6B5-5F5F-461B-A7A4-3D040878D0EC}"/>
              </a:ext>
            </a:extLst>
          </p:cNvPr>
          <p:cNvSpPr>
            <a:spLocks noGrp="1"/>
          </p:cNvSpPr>
          <p:nvPr>
            <p:ph idx="14"/>
          </p:nvPr>
        </p:nvSpPr>
        <p:spPr/>
        <p:txBody>
          <a:bodyPr/>
          <a:lstStyle/>
          <a:p>
            <a:endParaRPr lang="en-GB"/>
          </a:p>
        </p:txBody>
      </p:sp>
      <p:sp>
        <p:nvSpPr>
          <p:cNvPr id="6" name="Slide Number Placeholder 5">
            <a:extLst>
              <a:ext uri="{FF2B5EF4-FFF2-40B4-BE49-F238E27FC236}">
                <a16:creationId xmlns:a16="http://schemas.microsoft.com/office/drawing/2014/main" id="{C4AED31A-0E9A-410B-8D0F-E80AC05D8EA0}"/>
              </a:ext>
            </a:extLst>
          </p:cNvPr>
          <p:cNvSpPr>
            <a:spLocks noGrp="1"/>
          </p:cNvSpPr>
          <p:nvPr>
            <p:ph type="sldNum" sz="quarter" idx="12"/>
          </p:nvPr>
        </p:nvSpPr>
        <p:spPr/>
        <p:txBody>
          <a:bodyPr/>
          <a:lstStyle/>
          <a:p>
            <a:fld id="{B5A3AB10-BD2F-4AB3-8652-FFAF8383F5D3}" type="slidenum">
              <a:rPr lang="en-GB" smtClean="0"/>
              <a:pPr/>
              <a:t>12</a:t>
            </a:fld>
            <a:endParaRPr lang="en-GB" dirty="0"/>
          </a:p>
        </p:txBody>
      </p:sp>
      <p:sp>
        <p:nvSpPr>
          <p:cNvPr id="5" name="Graphic 46">
            <a:extLst>
              <a:ext uri="{FF2B5EF4-FFF2-40B4-BE49-F238E27FC236}">
                <a16:creationId xmlns:a16="http://schemas.microsoft.com/office/drawing/2014/main" id="{BEACBF51-FDD0-40B2-93E9-83744FC8AC47}"/>
              </a:ext>
            </a:extLst>
          </p:cNvPr>
          <p:cNvSpPr/>
          <p:nvPr/>
        </p:nvSpPr>
        <p:spPr>
          <a:xfrm>
            <a:off x="6267450" y="0"/>
            <a:ext cx="6479389" cy="6858000"/>
          </a:xfrm>
          <a:custGeom>
            <a:avLst/>
            <a:gdLst>
              <a:gd name="connsiteX0" fmla="*/ 2522350 w 10704364"/>
              <a:gd name="connsiteY0" fmla="*/ 0 h 11329854"/>
              <a:gd name="connsiteX1" fmla="*/ 134351 w 10704364"/>
              <a:gd name="connsiteY1" fmla="*/ 4019723 h 11329854"/>
              <a:gd name="connsiteX2" fmla="*/ 70672 w 10704364"/>
              <a:gd name="connsiteY2" fmla="*/ 5043406 h 11329854"/>
              <a:gd name="connsiteX3" fmla="*/ 2611626 w 10704364"/>
              <a:gd name="connsiteY3" fmla="*/ 11329855 h 11329854"/>
              <a:gd name="connsiteX4" fmla="*/ 10704364 w 10704364"/>
              <a:gd name="connsiteY4" fmla="*/ 11329855 h 11329854"/>
              <a:gd name="connsiteX5" fmla="*/ 10704364 w 10704364"/>
              <a:gd name="connsiteY5" fmla="*/ 0 h 11329854"/>
              <a:gd name="connsiteX6" fmla="*/ 2522350 w 10704364"/>
              <a:gd name="connsiteY6" fmla="*/ 0 h 1132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4364" h="11329854">
                <a:moveTo>
                  <a:pt x="2522350" y="0"/>
                </a:moveTo>
                <a:cubicBezTo>
                  <a:pt x="1692535" y="1154292"/>
                  <a:pt x="801874" y="2622047"/>
                  <a:pt x="134351" y="4019723"/>
                </a:cubicBezTo>
                <a:cubicBezTo>
                  <a:pt x="-18919" y="4340634"/>
                  <a:pt x="-42313" y="4706130"/>
                  <a:pt x="70672" y="5043406"/>
                </a:cubicBezTo>
                <a:cubicBezTo>
                  <a:pt x="744805" y="7053740"/>
                  <a:pt x="1715090" y="9498913"/>
                  <a:pt x="2611626" y="11329855"/>
                </a:cubicBezTo>
                <a:lnTo>
                  <a:pt x="10704364" y="11329855"/>
                </a:lnTo>
                <a:lnTo>
                  <a:pt x="10704364" y="0"/>
                </a:lnTo>
                <a:lnTo>
                  <a:pt x="2522350" y="0"/>
                </a:lnTo>
                <a:close/>
              </a:path>
            </a:pathLst>
          </a:custGeom>
          <a:blipFill dpi="0" rotWithShape="1">
            <a:blip r:embed="rId2"/>
            <a:srcRect/>
            <a:stretch>
              <a:fillRect l="-11" t="-9091" r="11" b="-14660"/>
            </a:stretch>
          </a:blipFill>
          <a:ln w="10487" cap="flat">
            <a:noFill/>
            <a:prstDash val="solid"/>
            <a:miter/>
          </a:ln>
        </p:spPr>
        <p:txBody>
          <a:bodyPr rtlCol="0" anchor="ctr"/>
          <a:lstStyle/>
          <a:p>
            <a:endParaRPr lang="en-GB" dirty="0"/>
          </a:p>
        </p:txBody>
      </p:sp>
    </p:spTree>
    <p:extLst>
      <p:ext uri="{BB962C8B-B14F-4D97-AF65-F5344CB8AC3E}">
        <p14:creationId xmlns:p14="http://schemas.microsoft.com/office/powerpoint/2010/main" val="423547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0B114D-6A48-4B8E-A780-9FCC0C843E82}"/>
              </a:ext>
            </a:extLst>
          </p:cNvPr>
          <p:cNvSpPr>
            <a:spLocks noGrp="1"/>
          </p:cNvSpPr>
          <p:nvPr>
            <p:ph type="title"/>
          </p:nvPr>
        </p:nvSpPr>
        <p:spPr/>
        <p:txBody>
          <a:bodyPr/>
          <a:lstStyle/>
          <a:p>
            <a:endParaRPr lang="en-GB"/>
          </a:p>
        </p:txBody>
      </p:sp>
      <p:sp>
        <p:nvSpPr>
          <p:cNvPr id="8" name="Subtitle 7">
            <a:extLst>
              <a:ext uri="{FF2B5EF4-FFF2-40B4-BE49-F238E27FC236}">
                <a16:creationId xmlns:a16="http://schemas.microsoft.com/office/drawing/2014/main" id="{00D4FD2F-54CA-494D-A038-9351F154653A}"/>
              </a:ext>
            </a:extLst>
          </p:cNvPr>
          <p:cNvSpPr>
            <a:spLocks noGrp="1"/>
          </p:cNvSpPr>
          <p:nvPr>
            <p:ph type="subTitle" idx="1"/>
          </p:nvPr>
        </p:nvSpPr>
        <p:spPr/>
        <p:txBody>
          <a:bodyPr/>
          <a:lstStyle/>
          <a:p>
            <a:endParaRPr lang="en-GB"/>
          </a:p>
        </p:txBody>
      </p:sp>
      <p:sp>
        <p:nvSpPr>
          <p:cNvPr id="9" name="Content Placeholder 8">
            <a:extLst>
              <a:ext uri="{FF2B5EF4-FFF2-40B4-BE49-F238E27FC236}">
                <a16:creationId xmlns:a16="http://schemas.microsoft.com/office/drawing/2014/main" id="{3B4EDB9A-7C84-4229-AD09-84FBAA10E58F}"/>
              </a:ext>
            </a:extLst>
          </p:cNvPr>
          <p:cNvSpPr>
            <a:spLocks noGrp="1"/>
          </p:cNvSpPr>
          <p:nvPr>
            <p:ph idx="14"/>
          </p:nvPr>
        </p:nvSpPr>
        <p:spPr/>
        <p:txBody>
          <a:bodyPr/>
          <a:lstStyle/>
          <a:p>
            <a:endParaRPr lang="en-GB"/>
          </a:p>
        </p:txBody>
      </p:sp>
      <p:sp>
        <p:nvSpPr>
          <p:cNvPr id="6" name="Slide Number Placeholder 5">
            <a:extLst>
              <a:ext uri="{FF2B5EF4-FFF2-40B4-BE49-F238E27FC236}">
                <a16:creationId xmlns:a16="http://schemas.microsoft.com/office/drawing/2014/main" id="{2AC216DD-5738-42A4-A745-45A152AAB56A}"/>
              </a:ext>
            </a:extLst>
          </p:cNvPr>
          <p:cNvSpPr>
            <a:spLocks noGrp="1"/>
          </p:cNvSpPr>
          <p:nvPr>
            <p:ph type="sldNum" sz="quarter" idx="12"/>
          </p:nvPr>
        </p:nvSpPr>
        <p:spPr/>
        <p:txBody>
          <a:bodyPr/>
          <a:lstStyle/>
          <a:p>
            <a:fld id="{B5A3AB10-BD2F-4AB3-8652-FFAF8383F5D3}" type="slidenum">
              <a:rPr lang="en-GB" smtClean="0"/>
              <a:pPr/>
              <a:t>13</a:t>
            </a:fld>
            <a:endParaRPr lang="en-GB" dirty="0"/>
          </a:p>
        </p:txBody>
      </p:sp>
      <p:sp>
        <p:nvSpPr>
          <p:cNvPr id="5" name="Graphic 46">
            <a:extLst>
              <a:ext uri="{FF2B5EF4-FFF2-40B4-BE49-F238E27FC236}">
                <a16:creationId xmlns:a16="http://schemas.microsoft.com/office/drawing/2014/main" id="{1E8DC67E-DBAA-4641-99AB-CA515AED792D}"/>
              </a:ext>
            </a:extLst>
          </p:cNvPr>
          <p:cNvSpPr/>
          <p:nvPr/>
        </p:nvSpPr>
        <p:spPr>
          <a:xfrm>
            <a:off x="6605494" y="0"/>
            <a:ext cx="6479389" cy="6858000"/>
          </a:xfrm>
          <a:custGeom>
            <a:avLst/>
            <a:gdLst>
              <a:gd name="connsiteX0" fmla="*/ 2522350 w 10704364"/>
              <a:gd name="connsiteY0" fmla="*/ 0 h 11329854"/>
              <a:gd name="connsiteX1" fmla="*/ 134351 w 10704364"/>
              <a:gd name="connsiteY1" fmla="*/ 4019723 h 11329854"/>
              <a:gd name="connsiteX2" fmla="*/ 70672 w 10704364"/>
              <a:gd name="connsiteY2" fmla="*/ 5043406 h 11329854"/>
              <a:gd name="connsiteX3" fmla="*/ 2611626 w 10704364"/>
              <a:gd name="connsiteY3" fmla="*/ 11329855 h 11329854"/>
              <a:gd name="connsiteX4" fmla="*/ 10704364 w 10704364"/>
              <a:gd name="connsiteY4" fmla="*/ 11329855 h 11329854"/>
              <a:gd name="connsiteX5" fmla="*/ 10704364 w 10704364"/>
              <a:gd name="connsiteY5" fmla="*/ 0 h 11329854"/>
              <a:gd name="connsiteX6" fmla="*/ 2522350 w 10704364"/>
              <a:gd name="connsiteY6" fmla="*/ 0 h 1132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4364" h="11329854">
                <a:moveTo>
                  <a:pt x="2522350" y="0"/>
                </a:moveTo>
                <a:cubicBezTo>
                  <a:pt x="1692535" y="1154292"/>
                  <a:pt x="801874" y="2622047"/>
                  <a:pt x="134351" y="4019723"/>
                </a:cubicBezTo>
                <a:cubicBezTo>
                  <a:pt x="-18919" y="4340634"/>
                  <a:pt x="-42313" y="4706130"/>
                  <a:pt x="70672" y="5043406"/>
                </a:cubicBezTo>
                <a:cubicBezTo>
                  <a:pt x="744805" y="7053740"/>
                  <a:pt x="1715090" y="9498913"/>
                  <a:pt x="2611626" y="11329855"/>
                </a:cubicBezTo>
                <a:lnTo>
                  <a:pt x="10704364" y="11329855"/>
                </a:lnTo>
                <a:lnTo>
                  <a:pt x="10704364" y="0"/>
                </a:lnTo>
                <a:lnTo>
                  <a:pt x="2522350" y="0"/>
                </a:lnTo>
                <a:close/>
              </a:path>
            </a:pathLst>
          </a:custGeom>
          <a:blipFill dpi="0" rotWithShape="1">
            <a:blip r:embed="rId2"/>
            <a:srcRect/>
            <a:stretch>
              <a:fillRect l="-11" t="-9091" r="11" b="-14660"/>
            </a:stretch>
          </a:blipFill>
          <a:ln w="10487" cap="flat">
            <a:noFill/>
            <a:prstDash val="solid"/>
            <a:miter/>
          </a:ln>
        </p:spPr>
        <p:txBody>
          <a:bodyPr rtlCol="0" anchor="ctr"/>
          <a:lstStyle/>
          <a:p>
            <a:endParaRPr lang="en-GB" dirty="0"/>
          </a:p>
        </p:txBody>
      </p:sp>
    </p:spTree>
    <p:extLst>
      <p:ext uri="{BB962C8B-B14F-4D97-AF65-F5344CB8AC3E}">
        <p14:creationId xmlns:p14="http://schemas.microsoft.com/office/powerpoint/2010/main" val="3489274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A3B05F6A-D679-44D8-B92C-14533D15FE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8582C4-E4DA-48DC-AFBC-9BCA1199BB62}"/>
              </a:ext>
            </a:extLst>
          </p:cNvPr>
          <p:cNvSpPr>
            <a:spLocks noGrp="1"/>
          </p:cNvSpPr>
          <p:nvPr>
            <p:ph idx="14"/>
          </p:nvPr>
        </p:nvSpPr>
        <p:spPr/>
        <p:txBody>
          <a:bodyPr/>
          <a:lstStyle/>
          <a:p>
            <a:r>
              <a:rPr lang="en-GB" dirty="0"/>
              <a:t>Example Heading</a:t>
            </a:r>
          </a:p>
        </p:txBody>
      </p:sp>
      <p:sp>
        <p:nvSpPr>
          <p:cNvPr id="4" name="Content Placeholder 3">
            <a:extLst>
              <a:ext uri="{FF2B5EF4-FFF2-40B4-BE49-F238E27FC236}">
                <a16:creationId xmlns:a16="http://schemas.microsoft.com/office/drawing/2014/main" id="{B79394CA-3438-44DC-BFF4-74346D1F6DAB}"/>
              </a:ext>
            </a:extLst>
          </p:cNvPr>
          <p:cNvSpPr>
            <a:spLocks noGrp="1"/>
          </p:cNvSpPr>
          <p:nvPr>
            <p:ph idx="15"/>
          </p:nvPr>
        </p:nvSpPr>
        <p:spPr/>
        <p:txBody>
          <a:bodyPr/>
          <a:lstStyle/>
          <a:p>
            <a:r>
              <a:rPr lang="en-GB" dirty="0"/>
              <a:t>Example text</a:t>
            </a:r>
          </a:p>
        </p:txBody>
      </p:sp>
      <p:sp>
        <p:nvSpPr>
          <p:cNvPr id="17" name="Content Placeholder 16">
            <a:extLst>
              <a:ext uri="{FF2B5EF4-FFF2-40B4-BE49-F238E27FC236}">
                <a16:creationId xmlns:a16="http://schemas.microsoft.com/office/drawing/2014/main" id="{5D2A37E0-4DC8-46CC-B69D-F00BFB1A94EF}"/>
              </a:ext>
            </a:extLst>
          </p:cNvPr>
          <p:cNvSpPr>
            <a:spLocks noGrp="1"/>
          </p:cNvSpPr>
          <p:nvPr>
            <p:ph idx="16"/>
          </p:nvPr>
        </p:nvSpPr>
        <p:spPr/>
        <p:txBody>
          <a:bodyPr/>
          <a:lstStyle/>
          <a:p>
            <a:endParaRPr lang="en-GB"/>
          </a:p>
        </p:txBody>
      </p:sp>
      <p:sp>
        <p:nvSpPr>
          <p:cNvPr id="18" name="Content Placeholder 17">
            <a:extLst>
              <a:ext uri="{FF2B5EF4-FFF2-40B4-BE49-F238E27FC236}">
                <a16:creationId xmlns:a16="http://schemas.microsoft.com/office/drawing/2014/main" id="{653C758F-945D-4FDB-B5CE-DF2EE6E66360}"/>
              </a:ext>
            </a:extLst>
          </p:cNvPr>
          <p:cNvSpPr>
            <a:spLocks noGrp="1"/>
          </p:cNvSpPr>
          <p:nvPr>
            <p:ph idx="17"/>
          </p:nvPr>
        </p:nvSpPr>
        <p:spPr/>
        <p:txBody>
          <a:bodyPr/>
          <a:lstStyle/>
          <a:p>
            <a:endParaRPr lang="en-GB"/>
          </a:p>
        </p:txBody>
      </p:sp>
      <p:sp>
        <p:nvSpPr>
          <p:cNvPr id="19" name="Content Placeholder 18">
            <a:extLst>
              <a:ext uri="{FF2B5EF4-FFF2-40B4-BE49-F238E27FC236}">
                <a16:creationId xmlns:a16="http://schemas.microsoft.com/office/drawing/2014/main" id="{62C80B68-103A-4DA2-BEAA-E9184326A4CC}"/>
              </a:ext>
            </a:extLst>
          </p:cNvPr>
          <p:cNvSpPr>
            <a:spLocks noGrp="1"/>
          </p:cNvSpPr>
          <p:nvPr>
            <p:ph idx="18"/>
          </p:nvPr>
        </p:nvSpPr>
        <p:spPr/>
        <p:txBody>
          <a:bodyPr/>
          <a:lstStyle/>
          <a:p>
            <a:endParaRPr lang="en-GB"/>
          </a:p>
        </p:txBody>
      </p:sp>
      <p:sp>
        <p:nvSpPr>
          <p:cNvPr id="20" name="Content Placeholder 19">
            <a:extLst>
              <a:ext uri="{FF2B5EF4-FFF2-40B4-BE49-F238E27FC236}">
                <a16:creationId xmlns:a16="http://schemas.microsoft.com/office/drawing/2014/main" id="{33DC51CB-86FD-4142-835C-9EE4726D08E3}"/>
              </a:ext>
            </a:extLst>
          </p:cNvPr>
          <p:cNvSpPr>
            <a:spLocks noGrp="1"/>
          </p:cNvSpPr>
          <p:nvPr>
            <p:ph idx="19"/>
          </p:nvPr>
        </p:nvSpPr>
        <p:spPr/>
        <p:txBody>
          <a:bodyPr/>
          <a:lstStyle/>
          <a:p>
            <a:endParaRPr lang="en-GB"/>
          </a:p>
        </p:txBody>
      </p:sp>
      <p:sp>
        <p:nvSpPr>
          <p:cNvPr id="21" name="Content Placeholder 20">
            <a:extLst>
              <a:ext uri="{FF2B5EF4-FFF2-40B4-BE49-F238E27FC236}">
                <a16:creationId xmlns:a16="http://schemas.microsoft.com/office/drawing/2014/main" id="{A1E2C1C6-BC7C-4882-9DD2-7D9799B043DC}"/>
              </a:ext>
            </a:extLst>
          </p:cNvPr>
          <p:cNvSpPr>
            <a:spLocks noGrp="1"/>
          </p:cNvSpPr>
          <p:nvPr>
            <p:ph idx="20"/>
          </p:nvPr>
        </p:nvSpPr>
        <p:spPr/>
        <p:txBody>
          <a:bodyPr/>
          <a:lstStyle/>
          <a:p>
            <a:endParaRPr lang="en-GB"/>
          </a:p>
        </p:txBody>
      </p:sp>
      <p:sp>
        <p:nvSpPr>
          <p:cNvPr id="22" name="Content Placeholder 21">
            <a:extLst>
              <a:ext uri="{FF2B5EF4-FFF2-40B4-BE49-F238E27FC236}">
                <a16:creationId xmlns:a16="http://schemas.microsoft.com/office/drawing/2014/main" id="{8F509B92-E4E7-4274-9259-B5141179E4B1}"/>
              </a:ext>
            </a:extLst>
          </p:cNvPr>
          <p:cNvSpPr>
            <a:spLocks noGrp="1"/>
          </p:cNvSpPr>
          <p:nvPr>
            <p:ph idx="21"/>
          </p:nvPr>
        </p:nvSpPr>
        <p:spPr/>
        <p:txBody>
          <a:bodyPr/>
          <a:lstStyle/>
          <a:p>
            <a:endParaRPr lang="en-GB"/>
          </a:p>
        </p:txBody>
      </p:sp>
      <p:sp>
        <p:nvSpPr>
          <p:cNvPr id="23" name="Content Placeholder 22">
            <a:extLst>
              <a:ext uri="{FF2B5EF4-FFF2-40B4-BE49-F238E27FC236}">
                <a16:creationId xmlns:a16="http://schemas.microsoft.com/office/drawing/2014/main" id="{0BE31473-0600-4A81-AFAC-CD5A88BFBC65}"/>
              </a:ext>
            </a:extLst>
          </p:cNvPr>
          <p:cNvSpPr>
            <a:spLocks noGrp="1"/>
          </p:cNvSpPr>
          <p:nvPr>
            <p:ph idx="22"/>
          </p:nvPr>
        </p:nvSpPr>
        <p:spPr/>
        <p:txBody>
          <a:bodyPr/>
          <a:lstStyle/>
          <a:p>
            <a:endParaRPr lang="en-GB"/>
          </a:p>
        </p:txBody>
      </p:sp>
      <p:sp>
        <p:nvSpPr>
          <p:cNvPr id="24" name="Content Placeholder 23">
            <a:extLst>
              <a:ext uri="{FF2B5EF4-FFF2-40B4-BE49-F238E27FC236}">
                <a16:creationId xmlns:a16="http://schemas.microsoft.com/office/drawing/2014/main" id="{8A0F0A76-8B59-47C1-8C14-621BFDF055ED}"/>
              </a:ext>
            </a:extLst>
          </p:cNvPr>
          <p:cNvSpPr>
            <a:spLocks noGrp="1"/>
          </p:cNvSpPr>
          <p:nvPr>
            <p:ph idx="23"/>
          </p:nvPr>
        </p:nvSpPr>
        <p:spPr/>
        <p:txBody>
          <a:bodyPr/>
          <a:lstStyle/>
          <a:p>
            <a:endParaRPr lang="en-GB"/>
          </a:p>
        </p:txBody>
      </p:sp>
      <p:sp>
        <p:nvSpPr>
          <p:cNvPr id="25" name="Content Placeholder 24">
            <a:extLst>
              <a:ext uri="{FF2B5EF4-FFF2-40B4-BE49-F238E27FC236}">
                <a16:creationId xmlns:a16="http://schemas.microsoft.com/office/drawing/2014/main" id="{FA7889EA-F842-428F-B619-3CA39FB9F728}"/>
              </a:ext>
            </a:extLst>
          </p:cNvPr>
          <p:cNvSpPr>
            <a:spLocks noGrp="1"/>
          </p:cNvSpPr>
          <p:nvPr>
            <p:ph idx="24"/>
          </p:nvPr>
        </p:nvSpPr>
        <p:spPr/>
        <p:txBody>
          <a:bodyPr/>
          <a:lstStyle/>
          <a:p>
            <a:endParaRPr lang="en-GB"/>
          </a:p>
        </p:txBody>
      </p:sp>
      <p:sp>
        <p:nvSpPr>
          <p:cNvPr id="26" name="Content Placeholder 25">
            <a:extLst>
              <a:ext uri="{FF2B5EF4-FFF2-40B4-BE49-F238E27FC236}">
                <a16:creationId xmlns:a16="http://schemas.microsoft.com/office/drawing/2014/main" id="{B20FC23A-4722-4076-9924-9CE10D7FB7C4}"/>
              </a:ext>
            </a:extLst>
          </p:cNvPr>
          <p:cNvSpPr>
            <a:spLocks noGrp="1"/>
          </p:cNvSpPr>
          <p:nvPr>
            <p:ph idx="25"/>
          </p:nvPr>
        </p:nvSpPr>
        <p:spPr/>
        <p:txBody>
          <a:bodyPr/>
          <a:lstStyle/>
          <a:p>
            <a:endParaRPr lang="en-GB"/>
          </a:p>
        </p:txBody>
      </p:sp>
      <p:sp>
        <p:nvSpPr>
          <p:cNvPr id="15" name="Slide Number Placeholder 14">
            <a:extLst>
              <a:ext uri="{FF2B5EF4-FFF2-40B4-BE49-F238E27FC236}">
                <a16:creationId xmlns:a16="http://schemas.microsoft.com/office/drawing/2014/main" id="{87F4FC34-2B54-4327-9B6A-4A6BA7CCAE47}"/>
              </a:ext>
            </a:extLst>
          </p:cNvPr>
          <p:cNvSpPr>
            <a:spLocks noGrp="1"/>
          </p:cNvSpPr>
          <p:nvPr>
            <p:ph type="sldNum" sz="quarter" idx="12"/>
          </p:nvPr>
        </p:nvSpPr>
        <p:spPr/>
        <p:txBody>
          <a:bodyPr/>
          <a:lstStyle/>
          <a:p>
            <a:fld id="{B5A3AB10-BD2F-4AB3-8652-FFAF8383F5D3}" type="slidenum">
              <a:rPr lang="en-GB" smtClean="0"/>
              <a:pPr/>
              <a:t>14</a:t>
            </a:fld>
            <a:endParaRPr lang="en-GB" dirty="0"/>
          </a:p>
        </p:txBody>
      </p:sp>
    </p:spTree>
    <p:extLst>
      <p:ext uri="{BB962C8B-B14F-4D97-AF65-F5344CB8AC3E}">
        <p14:creationId xmlns:p14="http://schemas.microsoft.com/office/powerpoint/2010/main" val="55533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4976-2D55-47A0-ACE5-829304BB9E2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61D3E47-C8D5-487E-84C0-0A08B3991E71}"/>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F7B409A6-E65A-4937-8D1F-0F852F2F30F0}"/>
              </a:ext>
            </a:extLst>
          </p:cNvPr>
          <p:cNvSpPr>
            <a:spLocks noGrp="1"/>
          </p:cNvSpPr>
          <p:nvPr>
            <p:ph idx="15"/>
          </p:nvPr>
        </p:nvSpPr>
        <p:spPr/>
        <p:txBody>
          <a:bodyPr/>
          <a:lstStyle/>
          <a:p>
            <a:endParaRPr lang="en-GB"/>
          </a:p>
        </p:txBody>
      </p:sp>
      <p:sp>
        <p:nvSpPr>
          <p:cNvPr id="5" name="Slide Number Placeholder 4">
            <a:extLst>
              <a:ext uri="{FF2B5EF4-FFF2-40B4-BE49-F238E27FC236}">
                <a16:creationId xmlns:a16="http://schemas.microsoft.com/office/drawing/2014/main" id="{A3D39460-F8D3-4708-A9E2-ECF1FD122866}"/>
              </a:ext>
            </a:extLst>
          </p:cNvPr>
          <p:cNvSpPr>
            <a:spLocks noGrp="1"/>
          </p:cNvSpPr>
          <p:nvPr>
            <p:ph type="sldNum" sz="quarter" idx="12"/>
          </p:nvPr>
        </p:nvSpPr>
        <p:spPr/>
        <p:txBody>
          <a:bodyPr/>
          <a:lstStyle/>
          <a:p>
            <a:fld id="{B5A3AB10-BD2F-4AB3-8652-FFAF8383F5D3}" type="slidenum">
              <a:rPr lang="en-GB" smtClean="0"/>
              <a:pPr/>
              <a:t>15</a:t>
            </a:fld>
            <a:endParaRPr lang="en-GB" dirty="0"/>
          </a:p>
        </p:txBody>
      </p:sp>
      <p:sp>
        <p:nvSpPr>
          <p:cNvPr id="6" name="Content Placeholder 5">
            <a:extLst>
              <a:ext uri="{FF2B5EF4-FFF2-40B4-BE49-F238E27FC236}">
                <a16:creationId xmlns:a16="http://schemas.microsoft.com/office/drawing/2014/main" id="{D1ABF6FD-45DA-4377-B468-061B3B968F7C}"/>
              </a:ext>
            </a:extLst>
          </p:cNvPr>
          <p:cNvSpPr>
            <a:spLocks noGrp="1"/>
          </p:cNvSpPr>
          <p:nvPr>
            <p:ph idx="22"/>
          </p:nvPr>
        </p:nvSpPr>
        <p:spPr/>
        <p:txBody>
          <a:bodyPr/>
          <a:lstStyle/>
          <a:p>
            <a:endParaRPr lang="en-GB"/>
          </a:p>
        </p:txBody>
      </p:sp>
      <p:sp>
        <p:nvSpPr>
          <p:cNvPr id="7" name="Content Placeholder 6">
            <a:extLst>
              <a:ext uri="{FF2B5EF4-FFF2-40B4-BE49-F238E27FC236}">
                <a16:creationId xmlns:a16="http://schemas.microsoft.com/office/drawing/2014/main" id="{795E4CBA-3889-4740-BA2D-F5C3B7D115C6}"/>
              </a:ext>
            </a:extLst>
          </p:cNvPr>
          <p:cNvSpPr>
            <a:spLocks noGrp="1"/>
          </p:cNvSpPr>
          <p:nvPr>
            <p:ph idx="23"/>
          </p:nvPr>
        </p:nvSpPr>
        <p:spPr/>
        <p:txBody>
          <a:bodyPr/>
          <a:lstStyle/>
          <a:p>
            <a:endParaRPr lang="en-GB"/>
          </a:p>
        </p:txBody>
      </p:sp>
      <p:sp>
        <p:nvSpPr>
          <p:cNvPr id="8" name="Content Placeholder 7">
            <a:extLst>
              <a:ext uri="{FF2B5EF4-FFF2-40B4-BE49-F238E27FC236}">
                <a16:creationId xmlns:a16="http://schemas.microsoft.com/office/drawing/2014/main" id="{0A00768F-0B33-4059-8D0D-D684023B7774}"/>
              </a:ext>
            </a:extLst>
          </p:cNvPr>
          <p:cNvSpPr>
            <a:spLocks noGrp="1"/>
          </p:cNvSpPr>
          <p:nvPr>
            <p:ph idx="24"/>
          </p:nvPr>
        </p:nvSpPr>
        <p:spPr/>
        <p:txBody>
          <a:bodyPr/>
          <a:lstStyle/>
          <a:p>
            <a:endParaRPr lang="en-GB"/>
          </a:p>
        </p:txBody>
      </p:sp>
      <p:sp>
        <p:nvSpPr>
          <p:cNvPr id="9" name="Content Placeholder 8">
            <a:extLst>
              <a:ext uri="{FF2B5EF4-FFF2-40B4-BE49-F238E27FC236}">
                <a16:creationId xmlns:a16="http://schemas.microsoft.com/office/drawing/2014/main" id="{A007EE1A-06BB-4199-A4EB-50C4961EE9B7}"/>
              </a:ext>
            </a:extLst>
          </p:cNvPr>
          <p:cNvSpPr>
            <a:spLocks noGrp="1"/>
          </p:cNvSpPr>
          <p:nvPr>
            <p:ph idx="25"/>
          </p:nvPr>
        </p:nvSpPr>
        <p:spPr/>
        <p:txBody>
          <a:bodyPr/>
          <a:lstStyle/>
          <a:p>
            <a:endParaRPr lang="en-GB"/>
          </a:p>
        </p:txBody>
      </p:sp>
      <p:sp>
        <p:nvSpPr>
          <p:cNvPr id="10" name="Content Placeholder 9">
            <a:extLst>
              <a:ext uri="{FF2B5EF4-FFF2-40B4-BE49-F238E27FC236}">
                <a16:creationId xmlns:a16="http://schemas.microsoft.com/office/drawing/2014/main" id="{A10B0EA1-3CD5-4CA3-A8D2-312DABFBB985}"/>
              </a:ext>
            </a:extLst>
          </p:cNvPr>
          <p:cNvSpPr>
            <a:spLocks noGrp="1"/>
          </p:cNvSpPr>
          <p:nvPr>
            <p:ph idx="26"/>
          </p:nvPr>
        </p:nvSpPr>
        <p:spPr/>
        <p:txBody>
          <a:bodyPr/>
          <a:lstStyle/>
          <a:p>
            <a:endParaRPr lang="en-GB"/>
          </a:p>
        </p:txBody>
      </p:sp>
      <p:sp>
        <p:nvSpPr>
          <p:cNvPr id="11" name="Content Placeholder 10">
            <a:extLst>
              <a:ext uri="{FF2B5EF4-FFF2-40B4-BE49-F238E27FC236}">
                <a16:creationId xmlns:a16="http://schemas.microsoft.com/office/drawing/2014/main" id="{70E94280-1D11-4876-BDF1-AA201FAE3766}"/>
              </a:ext>
            </a:extLst>
          </p:cNvPr>
          <p:cNvSpPr>
            <a:spLocks noGrp="1"/>
          </p:cNvSpPr>
          <p:nvPr>
            <p:ph idx="27"/>
          </p:nvPr>
        </p:nvSpPr>
        <p:spPr/>
        <p:txBody>
          <a:bodyPr/>
          <a:lstStyle/>
          <a:p>
            <a:endParaRPr lang="en-GB"/>
          </a:p>
        </p:txBody>
      </p:sp>
      <p:sp>
        <p:nvSpPr>
          <p:cNvPr id="12" name="Content Placeholder 11">
            <a:extLst>
              <a:ext uri="{FF2B5EF4-FFF2-40B4-BE49-F238E27FC236}">
                <a16:creationId xmlns:a16="http://schemas.microsoft.com/office/drawing/2014/main" id="{AFB65CE8-036E-4EA8-8CDD-10098CDB3DB5}"/>
              </a:ext>
            </a:extLst>
          </p:cNvPr>
          <p:cNvSpPr>
            <a:spLocks noGrp="1"/>
          </p:cNvSpPr>
          <p:nvPr>
            <p:ph idx="28"/>
          </p:nvPr>
        </p:nvSpPr>
        <p:spPr/>
        <p:txBody>
          <a:bodyPr/>
          <a:lstStyle/>
          <a:p>
            <a:endParaRPr lang="en-GB"/>
          </a:p>
        </p:txBody>
      </p:sp>
      <p:sp>
        <p:nvSpPr>
          <p:cNvPr id="13" name="Content Placeholder 12">
            <a:extLst>
              <a:ext uri="{FF2B5EF4-FFF2-40B4-BE49-F238E27FC236}">
                <a16:creationId xmlns:a16="http://schemas.microsoft.com/office/drawing/2014/main" id="{D410031F-BE8A-4C41-B3DD-F6A8123B57B7}"/>
              </a:ext>
            </a:extLst>
          </p:cNvPr>
          <p:cNvSpPr>
            <a:spLocks noGrp="1"/>
          </p:cNvSpPr>
          <p:nvPr>
            <p:ph idx="29"/>
          </p:nvPr>
        </p:nvSpPr>
        <p:spPr/>
        <p:txBody>
          <a:bodyPr/>
          <a:lstStyle/>
          <a:p>
            <a:endParaRPr lang="en-GB"/>
          </a:p>
        </p:txBody>
      </p:sp>
    </p:spTree>
    <p:extLst>
      <p:ext uri="{BB962C8B-B14F-4D97-AF65-F5344CB8AC3E}">
        <p14:creationId xmlns:p14="http://schemas.microsoft.com/office/powerpoint/2010/main" val="2643955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5310-8842-4F85-AE19-85571A751BC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EF4DB82-B8A9-4586-8F6F-46DC5DCF5287}"/>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B5F1E31A-3138-447A-825C-3AA796046558}"/>
              </a:ext>
            </a:extLst>
          </p:cNvPr>
          <p:cNvSpPr>
            <a:spLocks noGrp="1"/>
          </p:cNvSpPr>
          <p:nvPr>
            <p:ph idx="15"/>
          </p:nvPr>
        </p:nvSpPr>
        <p:spPr/>
        <p:txBody>
          <a:bodyPr/>
          <a:lstStyle/>
          <a:p>
            <a:endParaRPr lang="en-GB"/>
          </a:p>
        </p:txBody>
      </p:sp>
      <p:sp>
        <p:nvSpPr>
          <p:cNvPr id="5" name="Slide Number Placeholder 4">
            <a:extLst>
              <a:ext uri="{FF2B5EF4-FFF2-40B4-BE49-F238E27FC236}">
                <a16:creationId xmlns:a16="http://schemas.microsoft.com/office/drawing/2014/main" id="{3F241AF2-B483-4F90-8C4A-329054C5D93D}"/>
              </a:ext>
            </a:extLst>
          </p:cNvPr>
          <p:cNvSpPr>
            <a:spLocks noGrp="1"/>
          </p:cNvSpPr>
          <p:nvPr>
            <p:ph type="sldNum" sz="quarter" idx="12"/>
          </p:nvPr>
        </p:nvSpPr>
        <p:spPr/>
        <p:txBody>
          <a:bodyPr/>
          <a:lstStyle/>
          <a:p>
            <a:fld id="{B5A3AB10-BD2F-4AB3-8652-FFAF8383F5D3}" type="slidenum">
              <a:rPr lang="en-GB" smtClean="0"/>
              <a:pPr/>
              <a:t>16</a:t>
            </a:fld>
            <a:endParaRPr lang="en-GB" dirty="0"/>
          </a:p>
        </p:txBody>
      </p:sp>
      <p:sp>
        <p:nvSpPr>
          <p:cNvPr id="6" name="Content Placeholder 5">
            <a:extLst>
              <a:ext uri="{FF2B5EF4-FFF2-40B4-BE49-F238E27FC236}">
                <a16:creationId xmlns:a16="http://schemas.microsoft.com/office/drawing/2014/main" id="{2F122E14-8E57-4205-B584-9D5898EC4A45}"/>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BF66A81C-DD27-4BA4-8A9A-4F34868D15D1}"/>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9927024D-348F-45E1-B4E3-F59FBBB005FB}"/>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AAE5A5F5-999F-45ED-8A9A-BFAE58CE53F3}"/>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7CC500C6-9A52-48C8-AC4F-F63D3E55CF1C}"/>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E2778ECF-C960-4660-92AD-D54330DDEDA8}"/>
              </a:ext>
            </a:extLst>
          </p:cNvPr>
          <p:cNvSpPr>
            <a:spLocks noGrp="1"/>
          </p:cNvSpPr>
          <p:nvPr>
            <p:ph idx="21"/>
          </p:nvPr>
        </p:nvSpPr>
        <p:spPr/>
        <p:txBody>
          <a:bodyPr/>
          <a:lstStyle/>
          <a:p>
            <a:endParaRPr lang="en-GB"/>
          </a:p>
        </p:txBody>
      </p:sp>
    </p:spTree>
    <p:extLst>
      <p:ext uri="{BB962C8B-B14F-4D97-AF65-F5344CB8AC3E}">
        <p14:creationId xmlns:p14="http://schemas.microsoft.com/office/powerpoint/2010/main" val="347257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68607-4EB2-A3AD-1147-C3D3718459E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EC153E-E7FD-F12B-0DD4-54A20349351B}"/>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DDDD4485-75F4-F95D-29B4-7571C3D56C3F}"/>
              </a:ext>
            </a:extLst>
          </p:cNvPr>
          <p:cNvSpPr>
            <a:spLocks noGrp="1"/>
          </p:cNvSpPr>
          <p:nvPr>
            <p:ph idx="15"/>
          </p:nvPr>
        </p:nvSpPr>
        <p:spPr/>
        <p:txBody>
          <a:bodyPr/>
          <a:lstStyle/>
          <a:p>
            <a:endParaRPr lang="en-GB"/>
          </a:p>
        </p:txBody>
      </p:sp>
      <p:sp>
        <p:nvSpPr>
          <p:cNvPr id="5" name="Slide Number Placeholder 4">
            <a:extLst>
              <a:ext uri="{FF2B5EF4-FFF2-40B4-BE49-F238E27FC236}">
                <a16:creationId xmlns:a16="http://schemas.microsoft.com/office/drawing/2014/main" id="{85CB5877-63D9-B9C4-917E-2A27A7B58DC7}"/>
              </a:ext>
            </a:extLst>
          </p:cNvPr>
          <p:cNvSpPr>
            <a:spLocks noGrp="1"/>
          </p:cNvSpPr>
          <p:nvPr>
            <p:ph type="sldNum" sz="quarter" idx="12"/>
          </p:nvPr>
        </p:nvSpPr>
        <p:spPr/>
        <p:txBody>
          <a:bodyPr/>
          <a:lstStyle/>
          <a:p>
            <a:fld id="{B5A3AB10-BD2F-4AB3-8652-FFAF8383F5D3}" type="slidenum">
              <a:rPr lang="en-GB" smtClean="0"/>
              <a:pPr/>
              <a:t>17</a:t>
            </a:fld>
            <a:endParaRPr lang="en-GB" dirty="0"/>
          </a:p>
        </p:txBody>
      </p:sp>
      <p:sp>
        <p:nvSpPr>
          <p:cNvPr id="6" name="Content Placeholder 5">
            <a:extLst>
              <a:ext uri="{FF2B5EF4-FFF2-40B4-BE49-F238E27FC236}">
                <a16:creationId xmlns:a16="http://schemas.microsoft.com/office/drawing/2014/main" id="{CABD2545-381F-ECEA-5AE2-626119E89894}"/>
              </a:ext>
            </a:extLst>
          </p:cNvPr>
          <p:cNvSpPr>
            <a:spLocks noGrp="1"/>
          </p:cNvSpPr>
          <p:nvPr>
            <p:ph idx="16"/>
          </p:nvPr>
        </p:nvSpPr>
        <p:spPr/>
        <p:txBody>
          <a:bodyPr/>
          <a:lstStyle/>
          <a:p>
            <a:endParaRPr lang="en-GB"/>
          </a:p>
        </p:txBody>
      </p:sp>
      <p:sp>
        <p:nvSpPr>
          <p:cNvPr id="7" name="Content Placeholder 6">
            <a:extLst>
              <a:ext uri="{FF2B5EF4-FFF2-40B4-BE49-F238E27FC236}">
                <a16:creationId xmlns:a16="http://schemas.microsoft.com/office/drawing/2014/main" id="{5D0CCDAC-0941-E894-1F2B-1CD52D47BF04}"/>
              </a:ext>
            </a:extLst>
          </p:cNvPr>
          <p:cNvSpPr>
            <a:spLocks noGrp="1"/>
          </p:cNvSpPr>
          <p:nvPr>
            <p:ph idx="17"/>
          </p:nvPr>
        </p:nvSpPr>
        <p:spPr/>
        <p:txBody>
          <a:bodyPr/>
          <a:lstStyle/>
          <a:p>
            <a:endParaRPr lang="en-GB"/>
          </a:p>
        </p:txBody>
      </p:sp>
      <p:sp>
        <p:nvSpPr>
          <p:cNvPr id="8" name="Content Placeholder 7">
            <a:extLst>
              <a:ext uri="{FF2B5EF4-FFF2-40B4-BE49-F238E27FC236}">
                <a16:creationId xmlns:a16="http://schemas.microsoft.com/office/drawing/2014/main" id="{92A2EC4F-0E72-EDA5-052B-1F1AC4D5A576}"/>
              </a:ext>
            </a:extLst>
          </p:cNvPr>
          <p:cNvSpPr>
            <a:spLocks noGrp="1"/>
          </p:cNvSpPr>
          <p:nvPr>
            <p:ph idx="18"/>
          </p:nvPr>
        </p:nvSpPr>
        <p:spPr/>
        <p:txBody>
          <a:bodyPr/>
          <a:lstStyle/>
          <a:p>
            <a:endParaRPr lang="en-GB"/>
          </a:p>
        </p:txBody>
      </p:sp>
      <p:sp>
        <p:nvSpPr>
          <p:cNvPr id="9" name="Content Placeholder 8">
            <a:extLst>
              <a:ext uri="{FF2B5EF4-FFF2-40B4-BE49-F238E27FC236}">
                <a16:creationId xmlns:a16="http://schemas.microsoft.com/office/drawing/2014/main" id="{CC03E646-2EA7-CF78-9292-3A79E233248E}"/>
              </a:ext>
            </a:extLst>
          </p:cNvPr>
          <p:cNvSpPr>
            <a:spLocks noGrp="1"/>
          </p:cNvSpPr>
          <p:nvPr>
            <p:ph idx="19"/>
          </p:nvPr>
        </p:nvSpPr>
        <p:spPr/>
        <p:txBody>
          <a:bodyPr/>
          <a:lstStyle/>
          <a:p>
            <a:endParaRPr lang="en-GB"/>
          </a:p>
        </p:txBody>
      </p:sp>
      <p:sp>
        <p:nvSpPr>
          <p:cNvPr id="10" name="Content Placeholder 9">
            <a:extLst>
              <a:ext uri="{FF2B5EF4-FFF2-40B4-BE49-F238E27FC236}">
                <a16:creationId xmlns:a16="http://schemas.microsoft.com/office/drawing/2014/main" id="{61E1D7DB-3C72-A672-D9DB-4843B24EF3A8}"/>
              </a:ext>
            </a:extLst>
          </p:cNvPr>
          <p:cNvSpPr>
            <a:spLocks noGrp="1"/>
          </p:cNvSpPr>
          <p:nvPr>
            <p:ph idx="20"/>
          </p:nvPr>
        </p:nvSpPr>
        <p:spPr/>
        <p:txBody>
          <a:bodyPr/>
          <a:lstStyle/>
          <a:p>
            <a:endParaRPr lang="en-GB"/>
          </a:p>
        </p:txBody>
      </p:sp>
      <p:sp>
        <p:nvSpPr>
          <p:cNvPr id="11" name="Content Placeholder 10">
            <a:extLst>
              <a:ext uri="{FF2B5EF4-FFF2-40B4-BE49-F238E27FC236}">
                <a16:creationId xmlns:a16="http://schemas.microsoft.com/office/drawing/2014/main" id="{E8DE042D-7612-E5E2-DD2E-137449BD1A4F}"/>
              </a:ext>
            </a:extLst>
          </p:cNvPr>
          <p:cNvSpPr>
            <a:spLocks noGrp="1"/>
          </p:cNvSpPr>
          <p:nvPr>
            <p:ph idx="21"/>
          </p:nvPr>
        </p:nvSpPr>
        <p:spPr/>
        <p:txBody>
          <a:bodyPr/>
          <a:lstStyle/>
          <a:p>
            <a:endParaRPr lang="en-GB"/>
          </a:p>
        </p:txBody>
      </p:sp>
    </p:spTree>
    <p:extLst>
      <p:ext uri="{BB962C8B-B14F-4D97-AF65-F5344CB8AC3E}">
        <p14:creationId xmlns:p14="http://schemas.microsoft.com/office/powerpoint/2010/main" val="302914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DC7D-A659-E535-2EAF-3AD32A82074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16A05B-A35A-7C8C-DDC9-0226560E5F1A}"/>
              </a:ext>
            </a:extLst>
          </p:cNvPr>
          <p:cNvSpPr>
            <a:spLocks noGrp="1"/>
          </p:cNvSpPr>
          <p:nvPr>
            <p:ph idx="14"/>
          </p:nvPr>
        </p:nvSpPr>
        <p:spPr/>
        <p:txBody>
          <a:bodyPr/>
          <a:lstStyle/>
          <a:p>
            <a:endParaRPr lang="en-GB"/>
          </a:p>
        </p:txBody>
      </p:sp>
      <p:sp>
        <p:nvSpPr>
          <p:cNvPr id="4" name="Content Placeholder 3">
            <a:extLst>
              <a:ext uri="{FF2B5EF4-FFF2-40B4-BE49-F238E27FC236}">
                <a16:creationId xmlns:a16="http://schemas.microsoft.com/office/drawing/2014/main" id="{B86DAE49-9D7C-58E1-1348-F9BE9A7C73A5}"/>
              </a:ext>
            </a:extLst>
          </p:cNvPr>
          <p:cNvSpPr>
            <a:spLocks noGrp="1"/>
          </p:cNvSpPr>
          <p:nvPr>
            <p:ph idx="15"/>
          </p:nvPr>
        </p:nvSpPr>
        <p:spPr/>
        <p:txBody>
          <a:bodyPr/>
          <a:lstStyle/>
          <a:p>
            <a:endParaRPr lang="en-GB"/>
          </a:p>
        </p:txBody>
      </p:sp>
      <p:sp>
        <p:nvSpPr>
          <p:cNvPr id="5" name="Slide Number Placeholder 4">
            <a:extLst>
              <a:ext uri="{FF2B5EF4-FFF2-40B4-BE49-F238E27FC236}">
                <a16:creationId xmlns:a16="http://schemas.microsoft.com/office/drawing/2014/main" id="{30DAE24C-3AC8-5B14-317D-946F00B4344D}"/>
              </a:ext>
            </a:extLst>
          </p:cNvPr>
          <p:cNvSpPr>
            <a:spLocks noGrp="1"/>
          </p:cNvSpPr>
          <p:nvPr>
            <p:ph type="sldNum" sz="quarter" idx="12"/>
          </p:nvPr>
        </p:nvSpPr>
        <p:spPr/>
        <p:txBody>
          <a:bodyPr/>
          <a:lstStyle/>
          <a:p>
            <a:fld id="{B5A3AB10-BD2F-4AB3-8652-FFAF8383F5D3}" type="slidenum">
              <a:rPr lang="en-GB" smtClean="0"/>
              <a:pPr/>
              <a:t>18</a:t>
            </a:fld>
            <a:endParaRPr lang="en-GB" dirty="0"/>
          </a:p>
        </p:txBody>
      </p:sp>
      <p:sp>
        <p:nvSpPr>
          <p:cNvPr id="6" name="Content Placeholder 5">
            <a:extLst>
              <a:ext uri="{FF2B5EF4-FFF2-40B4-BE49-F238E27FC236}">
                <a16:creationId xmlns:a16="http://schemas.microsoft.com/office/drawing/2014/main" id="{CCF5042C-5620-564F-C661-CE37064F7BA3}"/>
              </a:ext>
            </a:extLst>
          </p:cNvPr>
          <p:cNvSpPr>
            <a:spLocks noGrp="1"/>
          </p:cNvSpPr>
          <p:nvPr>
            <p:ph idx="18"/>
          </p:nvPr>
        </p:nvSpPr>
        <p:spPr/>
        <p:txBody>
          <a:bodyPr/>
          <a:lstStyle/>
          <a:p>
            <a:endParaRPr lang="en-GB"/>
          </a:p>
        </p:txBody>
      </p:sp>
      <p:sp>
        <p:nvSpPr>
          <p:cNvPr id="7" name="Content Placeholder 6">
            <a:extLst>
              <a:ext uri="{FF2B5EF4-FFF2-40B4-BE49-F238E27FC236}">
                <a16:creationId xmlns:a16="http://schemas.microsoft.com/office/drawing/2014/main" id="{36BDB919-FD73-4A98-C090-64D77E76A02C}"/>
              </a:ext>
            </a:extLst>
          </p:cNvPr>
          <p:cNvSpPr>
            <a:spLocks noGrp="1"/>
          </p:cNvSpPr>
          <p:nvPr>
            <p:ph idx="19"/>
          </p:nvPr>
        </p:nvSpPr>
        <p:spPr/>
        <p:txBody>
          <a:bodyPr/>
          <a:lstStyle/>
          <a:p>
            <a:endParaRPr lang="en-GB"/>
          </a:p>
        </p:txBody>
      </p:sp>
      <p:sp>
        <p:nvSpPr>
          <p:cNvPr id="8" name="Content Placeholder 7">
            <a:extLst>
              <a:ext uri="{FF2B5EF4-FFF2-40B4-BE49-F238E27FC236}">
                <a16:creationId xmlns:a16="http://schemas.microsoft.com/office/drawing/2014/main" id="{9835AD06-817F-2D52-CE79-262A171A22A8}"/>
              </a:ext>
            </a:extLst>
          </p:cNvPr>
          <p:cNvSpPr>
            <a:spLocks noGrp="1"/>
          </p:cNvSpPr>
          <p:nvPr>
            <p:ph idx="20"/>
          </p:nvPr>
        </p:nvSpPr>
        <p:spPr/>
        <p:txBody>
          <a:bodyPr/>
          <a:lstStyle/>
          <a:p>
            <a:endParaRPr lang="en-GB"/>
          </a:p>
        </p:txBody>
      </p:sp>
      <p:sp>
        <p:nvSpPr>
          <p:cNvPr id="9" name="Content Placeholder 8">
            <a:extLst>
              <a:ext uri="{FF2B5EF4-FFF2-40B4-BE49-F238E27FC236}">
                <a16:creationId xmlns:a16="http://schemas.microsoft.com/office/drawing/2014/main" id="{B0BFE16A-5CE3-6C1F-01C5-284A0B6B5CC2}"/>
              </a:ext>
            </a:extLst>
          </p:cNvPr>
          <p:cNvSpPr>
            <a:spLocks noGrp="1"/>
          </p:cNvSpPr>
          <p:nvPr>
            <p:ph idx="21"/>
          </p:nvPr>
        </p:nvSpPr>
        <p:spPr/>
        <p:txBody>
          <a:bodyPr/>
          <a:lstStyle/>
          <a:p>
            <a:endParaRPr lang="en-GB"/>
          </a:p>
        </p:txBody>
      </p:sp>
    </p:spTree>
    <p:extLst>
      <p:ext uri="{BB962C8B-B14F-4D97-AF65-F5344CB8AC3E}">
        <p14:creationId xmlns:p14="http://schemas.microsoft.com/office/powerpoint/2010/main" val="479392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B829C23-4EC1-4376-811B-12ABF0A27A95}"/>
              </a:ext>
            </a:extLst>
          </p:cNvPr>
          <p:cNvSpPr>
            <a:spLocks noGrp="1"/>
          </p:cNvSpPr>
          <p:nvPr>
            <p:ph type="title"/>
          </p:nvPr>
        </p:nvSpPr>
        <p:spPr/>
        <p:txBody>
          <a:bodyPr/>
          <a:lstStyle/>
          <a:p>
            <a:endParaRPr lang="en-GB"/>
          </a:p>
        </p:txBody>
      </p:sp>
      <p:sp>
        <p:nvSpPr>
          <p:cNvPr id="17" name="Content Placeholder 16">
            <a:extLst>
              <a:ext uri="{FF2B5EF4-FFF2-40B4-BE49-F238E27FC236}">
                <a16:creationId xmlns:a16="http://schemas.microsoft.com/office/drawing/2014/main" id="{2DAC6BE2-D7FA-4FD7-AD61-58A281C74548}"/>
              </a:ext>
            </a:extLst>
          </p:cNvPr>
          <p:cNvSpPr>
            <a:spLocks noGrp="1"/>
          </p:cNvSpPr>
          <p:nvPr>
            <p:ph idx="14"/>
          </p:nvPr>
        </p:nvSpPr>
        <p:spPr/>
        <p:txBody>
          <a:bodyPr/>
          <a:lstStyle/>
          <a:p>
            <a:endParaRPr lang="en-GB"/>
          </a:p>
        </p:txBody>
      </p:sp>
      <p:sp>
        <p:nvSpPr>
          <p:cNvPr id="18" name="Content Placeholder 17">
            <a:extLst>
              <a:ext uri="{FF2B5EF4-FFF2-40B4-BE49-F238E27FC236}">
                <a16:creationId xmlns:a16="http://schemas.microsoft.com/office/drawing/2014/main" id="{07165246-27BA-49C4-B4BE-E493D1519CD7}"/>
              </a:ext>
            </a:extLst>
          </p:cNvPr>
          <p:cNvSpPr>
            <a:spLocks noGrp="1"/>
          </p:cNvSpPr>
          <p:nvPr>
            <p:ph idx="15"/>
          </p:nvPr>
        </p:nvSpPr>
        <p:spPr/>
        <p:txBody>
          <a:bodyPr/>
          <a:lstStyle/>
          <a:p>
            <a:endParaRPr lang="en-GB"/>
          </a:p>
        </p:txBody>
      </p:sp>
      <p:sp>
        <p:nvSpPr>
          <p:cNvPr id="19" name="Content Placeholder 18">
            <a:extLst>
              <a:ext uri="{FF2B5EF4-FFF2-40B4-BE49-F238E27FC236}">
                <a16:creationId xmlns:a16="http://schemas.microsoft.com/office/drawing/2014/main" id="{84CB84FA-C594-4358-9142-147A31061EAF}"/>
              </a:ext>
            </a:extLst>
          </p:cNvPr>
          <p:cNvSpPr>
            <a:spLocks noGrp="1"/>
          </p:cNvSpPr>
          <p:nvPr>
            <p:ph idx="16"/>
          </p:nvPr>
        </p:nvSpPr>
        <p:spPr/>
        <p:txBody>
          <a:bodyPr/>
          <a:lstStyle/>
          <a:p>
            <a:endParaRPr lang="en-GB"/>
          </a:p>
        </p:txBody>
      </p:sp>
      <p:sp>
        <p:nvSpPr>
          <p:cNvPr id="20" name="Content Placeholder 19">
            <a:extLst>
              <a:ext uri="{FF2B5EF4-FFF2-40B4-BE49-F238E27FC236}">
                <a16:creationId xmlns:a16="http://schemas.microsoft.com/office/drawing/2014/main" id="{ABC86BE1-9627-4912-BC6F-1B1F1A22F687}"/>
              </a:ext>
            </a:extLst>
          </p:cNvPr>
          <p:cNvSpPr>
            <a:spLocks noGrp="1"/>
          </p:cNvSpPr>
          <p:nvPr>
            <p:ph idx="17"/>
          </p:nvPr>
        </p:nvSpPr>
        <p:spPr/>
        <p:txBody>
          <a:bodyPr/>
          <a:lstStyle/>
          <a:p>
            <a:endParaRPr lang="en-GB"/>
          </a:p>
        </p:txBody>
      </p:sp>
      <p:sp>
        <p:nvSpPr>
          <p:cNvPr id="21" name="Content Placeholder 20">
            <a:extLst>
              <a:ext uri="{FF2B5EF4-FFF2-40B4-BE49-F238E27FC236}">
                <a16:creationId xmlns:a16="http://schemas.microsoft.com/office/drawing/2014/main" id="{815FFAEB-F0EB-4336-8CFF-77AD2B004223}"/>
              </a:ext>
            </a:extLst>
          </p:cNvPr>
          <p:cNvSpPr>
            <a:spLocks noGrp="1"/>
          </p:cNvSpPr>
          <p:nvPr>
            <p:ph idx="18"/>
          </p:nvPr>
        </p:nvSpPr>
        <p:spPr/>
        <p:txBody>
          <a:bodyPr/>
          <a:lstStyle/>
          <a:p>
            <a:endParaRPr lang="en-GB"/>
          </a:p>
        </p:txBody>
      </p:sp>
      <p:sp>
        <p:nvSpPr>
          <p:cNvPr id="22" name="Content Placeholder 21">
            <a:extLst>
              <a:ext uri="{FF2B5EF4-FFF2-40B4-BE49-F238E27FC236}">
                <a16:creationId xmlns:a16="http://schemas.microsoft.com/office/drawing/2014/main" id="{43F0B670-385C-4B69-A173-689B52230A0B}"/>
              </a:ext>
            </a:extLst>
          </p:cNvPr>
          <p:cNvSpPr>
            <a:spLocks noGrp="1"/>
          </p:cNvSpPr>
          <p:nvPr>
            <p:ph idx="19"/>
          </p:nvPr>
        </p:nvSpPr>
        <p:spPr/>
        <p:txBody>
          <a:bodyPr/>
          <a:lstStyle/>
          <a:p>
            <a:endParaRPr lang="en-GB"/>
          </a:p>
        </p:txBody>
      </p:sp>
      <p:sp>
        <p:nvSpPr>
          <p:cNvPr id="23" name="Content Placeholder 22">
            <a:extLst>
              <a:ext uri="{FF2B5EF4-FFF2-40B4-BE49-F238E27FC236}">
                <a16:creationId xmlns:a16="http://schemas.microsoft.com/office/drawing/2014/main" id="{0E5E2BF4-6E55-4B0E-AAF6-CAE72863A159}"/>
              </a:ext>
            </a:extLst>
          </p:cNvPr>
          <p:cNvSpPr>
            <a:spLocks noGrp="1"/>
          </p:cNvSpPr>
          <p:nvPr>
            <p:ph idx="20"/>
          </p:nvPr>
        </p:nvSpPr>
        <p:spPr/>
        <p:txBody>
          <a:bodyPr/>
          <a:lstStyle/>
          <a:p>
            <a:endParaRPr lang="en-GB"/>
          </a:p>
        </p:txBody>
      </p:sp>
      <p:sp>
        <p:nvSpPr>
          <p:cNvPr id="24" name="Content Placeholder 23">
            <a:extLst>
              <a:ext uri="{FF2B5EF4-FFF2-40B4-BE49-F238E27FC236}">
                <a16:creationId xmlns:a16="http://schemas.microsoft.com/office/drawing/2014/main" id="{4D00F58D-F9EF-4DB3-ADF7-F363D48BE062}"/>
              </a:ext>
            </a:extLst>
          </p:cNvPr>
          <p:cNvSpPr>
            <a:spLocks noGrp="1"/>
          </p:cNvSpPr>
          <p:nvPr>
            <p:ph idx="21"/>
          </p:nvPr>
        </p:nvSpPr>
        <p:spPr/>
        <p:txBody>
          <a:bodyPr/>
          <a:lstStyle/>
          <a:p>
            <a:endParaRPr lang="en-GB"/>
          </a:p>
        </p:txBody>
      </p:sp>
      <p:sp>
        <p:nvSpPr>
          <p:cNvPr id="25" name="Content Placeholder 24">
            <a:extLst>
              <a:ext uri="{FF2B5EF4-FFF2-40B4-BE49-F238E27FC236}">
                <a16:creationId xmlns:a16="http://schemas.microsoft.com/office/drawing/2014/main" id="{055C502A-2D34-4E44-93B9-F231670BE230}"/>
              </a:ext>
            </a:extLst>
          </p:cNvPr>
          <p:cNvSpPr>
            <a:spLocks noGrp="1"/>
          </p:cNvSpPr>
          <p:nvPr>
            <p:ph idx="22"/>
          </p:nvPr>
        </p:nvSpPr>
        <p:spPr/>
        <p:txBody>
          <a:bodyPr/>
          <a:lstStyle/>
          <a:p>
            <a:endParaRPr lang="en-GB"/>
          </a:p>
        </p:txBody>
      </p:sp>
      <p:sp>
        <p:nvSpPr>
          <p:cNvPr id="26" name="Content Placeholder 25">
            <a:extLst>
              <a:ext uri="{FF2B5EF4-FFF2-40B4-BE49-F238E27FC236}">
                <a16:creationId xmlns:a16="http://schemas.microsoft.com/office/drawing/2014/main" id="{C4600600-024D-4BFE-B342-D197B91FC70A}"/>
              </a:ext>
            </a:extLst>
          </p:cNvPr>
          <p:cNvSpPr>
            <a:spLocks noGrp="1"/>
          </p:cNvSpPr>
          <p:nvPr>
            <p:ph idx="23"/>
          </p:nvPr>
        </p:nvSpPr>
        <p:spPr/>
        <p:txBody>
          <a:bodyPr/>
          <a:lstStyle/>
          <a:p>
            <a:endParaRPr lang="en-GB"/>
          </a:p>
        </p:txBody>
      </p:sp>
      <p:sp>
        <p:nvSpPr>
          <p:cNvPr id="27" name="Content Placeholder 26">
            <a:extLst>
              <a:ext uri="{FF2B5EF4-FFF2-40B4-BE49-F238E27FC236}">
                <a16:creationId xmlns:a16="http://schemas.microsoft.com/office/drawing/2014/main" id="{015AF5DC-89C0-428E-A5C8-A52A6079FF7B}"/>
              </a:ext>
            </a:extLst>
          </p:cNvPr>
          <p:cNvSpPr>
            <a:spLocks noGrp="1"/>
          </p:cNvSpPr>
          <p:nvPr>
            <p:ph idx="24"/>
          </p:nvPr>
        </p:nvSpPr>
        <p:spPr/>
        <p:txBody>
          <a:bodyPr/>
          <a:lstStyle/>
          <a:p>
            <a:endParaRPr lang="en-GB"/>
          </a:p>
        </p:txBody>
      </p:sp>
      <p:sp>
        <p:nvSpPr>
          <p:cNvPr id="28" name="Content Placeholder 27">
            <a:extLst>
              <a:ext uri="{FF2B5EF4-FFF2-40B4-BE49-F238E27FC236}">
                <a16:creationId xmlns:a16="http://schemas.microsoft.com/office/drawing/2014/main" id="{54D52241-47E4-4BD9-9C40-0DDF6A90CB82}"/>
              </a:ext>
            </a:extLst>
          </p:cNvPr>
          <p:cNvSpPr>
            <a:spLocks noGrp="1"/>
          </p:cNvSpPr>
          <p:nvPr>
            <p:ph idx="25"/>
          </p:nvPr>
        </p:nvSpPr>
        <p:spPr/>
        <p:txBody>
          <a:bodyPr/>
          <a:lstStyle/>
          <a:p>
            <a:endParaRPr lang="en-GB"/>
          </a:p>
        </p:txBody>
      </p:sp>
      <p:sp>
        <p:nvSpPr>
          <p:cNvPr id="15" name="Slide Number Placeholder 14">
            <a:extLst>
              <a:ext uri="{FF2B5EF4-FFF2-40B4-BE49-F238E27FC236}">
                <a16:creationId xmlns:a16="http://schemas.microsoft.com/office/drawing/2014/main" id="{5D965601-0C3E-4F14-BB2A-E6E37E5EA867}"/>
              </a:ext>
            </a:extLst>
          </p:cNvPr>
          <p:cNvSpPr>
            <a:spLocks noGrp="1"/>
          </p:cNvSpPr>
          <p:nvPr>
            <p:ph type="sldNum" sz="quarter" idx="12"/>
          </p:nvPr>
        </p:nvSpPr>
        <p:spPr/>
        <p:txBody>
          <a:bodyPr/>
          <a:lstStyle/>
          <a:p>
            <a:fld id="{B5A3AB10-BD2F-4AB3-8652-FFAF8383F5D3}" type="slidenum">
              <a:rPr lang="en-GB" smtClean="0"/>
              <a:pPr/>
              <a:t>19</a:t>
            </a:fld>
            <a:endParaRPr lang="en-GB" dirty="0"/>
          </a:p>
        </p:txBody>
      </p:sp>
    </p:spTree>
    <p:extLst>
      <p:ext uri="{BB962C8B-B14F-4D97-AF65-F5344CB8AC3E}">
        <p14:creationId xmlns:p14="http://schemas.microsoft.com/office/powerpoint/2010/main" val="169199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81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C267-6209-4530-9771-F638153C011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3DAF914-71B8-44C3-AF78-53D5233BCD5B}"/>
              </a:ext>
            </a:extLst>
          </p:cNvPr>
          <p:cNvSpPr>
            <a:spLocks noGrp="1"/>
          </p:cNvSpPr>
          <p:nvPr>
            <p:ph idx="14"/>
          </p:nvPr>
        </p:nvSpPr>
        <p:spPr/>
        <p:txBody>
          <a:bodyPr/>
          <a:lstStyle/>
          <a:p>
            <a:endParaRPr lang="en-GB" dirty="0"/>
          </a:p>
        </p:txBody>
      </p:sp>
      <p:sp>
        <p:nvSpPr>
          <p:cNvPr id="4" name="Content Placeholder 3">
            <a:extLst>
              <a:ext uri="{FF2B5EF4-FFF2-40B4-BE49-F238E27FC236}">
                <a16:creationId xmlns:a16="http://schemas.microsoft.com/office/drawing/2014/main" id="{DA3C8341-607E-4997-8125-587E7E159D28}"/>
              </a:ext>
            </a:extLst>
          </p:cNvPr>
          <p:cNvSpPr>
            <a:spLocks noGrp="1"/>
          </p:cNvSpPr>
          <p:nvPr>
            <p:ph idx="15"/>
          </p:nvPr>
        </p:nvSpPr>
        <p:spPr/>
        <p:txBody>
          <a:bodyPr/>
          <a:lstStyle/>
          <a:p>
            <a:endParaRPr lang="en-GB" dirty="0" err="1"/>
          </a:p>
        </p:txBody>
      </p:sp>
      <p:sp>
        <p:nvSpPr>
          <p:cNvPr id="5" name="Content Placeholder 4">
            <a:extLst>
              <a:ext uri="{FF2B5EF4-FFF2-40B4-BE49-F238E27FC236}">
                <a16:creationId xmlns:a16="http://schemas.microsoft.com/office/drawing/2014/main" id="{ED7F836E-8FDF-4A39-966C-9A894CD44657}"/>
              </a:ext>
            </a:extLst>
          </p:cNvPr>
          <p:cNvSpPr>
            <a:spLocks noGrp="1"/>
          </p:cNvSpPr>
          <p:nvPr>
            <p:ph idx="16"/>
          </p:nvPr>
        </p:nvSpPr>
        <p:spPr/>
        <p:txBody>
          <a:bodyPr/>
          <a:lstStyle/>
          <a:p>
            <a:endParaRPr lang="en-GB"/>
          </a:p>
        </p:txBody>
      </p:sp>
      <p:sp>
        <p:nvSpPr>
          <p:cNvPr id="6" name="Content Placeholder 5">
            <a:extLst>
              <a:ext uri="{FF2B5EF4-FFF2-40B4-BE49-F238E27FC236}">
                <a16:creationId xmlns:a16="http://schemas.microsoft.com/office/drawing/2014/main" id="{27C4D85B-5311-4CC2-994B-92178B8034F5}"/>
              </a:ext>
            </a:extLst>
          </p:cNvPr>
          <p:cNvSpPr>
            <a:spLocks noGrp="1"/>
          </p:cNvSpPr>
          <p:nvPr>
            <p:ph idx="17"/>
          </p:nvPr>
        </p:nvSpPr>
        <p:spPr/>
        <p:txBody>
          <a:bodyPr/>
          <a:lstStyle/>
          <a:p>
            <a:endParaRPr lang="en-GB"/>
          </a:p>
        </p:txBody>
      </p:sp>
      <p:sp>
        <p:nvSpPr>
          <p:cNvPr id="7" name="Content Placeholder 6">
            <a:extLst>
              <a:ext uri="{FF2B5EF4-FFF2-40B4-BE49-F238E27FC236}">
                <a16:creationId xmlns:a16="http://schemas.microsoft.com/office/drawing/2014/main" id="{C7177296-1D74-4F94-9E55-B6F2923CD98D}"/>
              </a:ext>
            </a:extLst>
          </p:cNvPr>
          <p:cNvSpPr>
            <a:spLocks noGrp="1"/>
          </p:cNvSpPr>
          <p:nvPr>
            <p:ph idx="18"/>
          </p:nvPr>
        </p:nvSpPr>
        <p:spPr/>
        <p:txBody>
          <a:bodyPr/>
          <a:lstStyle/>
          <a:p>
            <a:endParaRPr lang="en-GB"/>
          </a:p>
        </p:txBody>
      </p:sp>
      <p:sp>
        <p:nvSpPr>
          <p:cNvPr id="8" name="Content Placeholder 7">
            <a:extLst>
              <a:ext uri="{FF2B5EF4-FFF2-40B4-BE49-F238E27FC236}">
                <a16:creationId xmlns:a16="http://schemas.microsoft.com/office/drawing/2014/main" id="{AAAE8D03-D30F-4A79-A9E4-07995082262C}"/>
              </a:ext>
            </a:extLst>
          </p:cNvPr>
          <p:cNvSpPr>
            <a:spLocks noGrp="1"/>
          </p:cNvSpPr>
          <p:nvPr>
            <p:ph idx="19"/>
          </p:nvPr>
        </p:nvSpPr>
        <p:spPr/>
        <p:txBody>
          <a:bodyPr/>
          <a:lstStyle/>
          <a:p>
            <a:endParaRPr lang="en-GB"/>
          </a:p>
        </p:txBody>
      </p:sp>
      <p:sp>
        <p:nvSpPr>
          <p:cNvPr id="9" name="Content Placeholder 8">
            <a:extLst>
              <a:ext uri="{FF2B5EF4-FFF2-40B4-BE49-F238E27FC236}">
                <a16:creationId xmlns:a16="http://schemas.microsoft.com/office/drawing/2014/main" id="{244DF00F-8DBA-4441-A952-973CD29D86A3}"/>
              </a:ext>
            </a:extLst>
          </p:cNvPr>
          <p:cNvSpPr>
            <a:spLocks noGrp="1"/>
          </p:cNvSpPr>
          <p:nvPr>
            <p:ph idx="20"/>
          </p:nvPr>
        </p:nvSpPr>
        <p:spPr/>
        <p:txBody>
          <a:bodyPr/>
          <a:lstStyle/>
          <a:p>
            <a:endParaRPr lang="en-GB"/>
          </a:p>
        </p:txBody>
      </p:sp>
      <p:sp>
        <p:nvSpPr>
          <p:cNvPr id="10" name="Content Placeholder 9">
            <a:extLst>
              <a:ext uri="{FF2B5EF4-FFF2-40B4-BE49-F238E27FC236}">
                <a16:creationId xmlns:a16="http://schemas.microsoft.com/office/drawing/2014/main" id="{DCBC5C18-6A79-47E9-B92C-E562FD18FF2E}"/>
              </a:ext>
            </a:extLst>
          </p:cNvPr>
          <p:cNvSpPr>
            <a:spLocks noGrp="1"/>
          </p:cNvSpPr>
          <p:nvPr>
            <p:ph idx="21"/>
          </p:nvPr>
        </p:nvSpPr>
        <p:spPr/>
        <p:txBody>
          <a:bodyPr/>
          <a:lstStyle/>
          <a:p>
            <a:endParaRPr lang="en-GB"/>
          </a:p>
        </p:txBody>
      </p:sp>
      <p:sp>
        <p:nvSpPr>
          <p:cNvPr id="11" name="Slide Number Placeholder 10">
            <a:extLst>
              <a:ext uri="{FF2B5EF4-FFF2-40B4-BE49-F238E27FC236}">
                <a16:creationId xmlns:a16="http://schemas.microsoft.com/office/drawing/2014/main" id="{DD2E26A4-8272-47BA-B1A7-2B30CCE7E217}"/>
              </a:ext>
            </a:extLst>
          </p:cNvPr>
          <p:cNvSpPr>
            <a:spLocks noGrp="1"/>
          </p:cNvSpPr>
          <p:nvPr>
            <p:ph type="sldNum" sz="quarter" idx="12"/>
          </p:nvPr>
        </p:nvSpPr>
        <p:spPr/>
        <p:txBody>
          <a:bodyPr/>
          <a:lstStyle/>
          <a:p>
            <a:fld id="{B5A3AB10-BD2F-4AB3-8652-FFAF8383F5D3}" type="slidenum">
              <a:rPr lang="en-GB" dirty="0" smtClean="0"/>
              <a:pPr/>
              <a:t>20</a:t>
            </a:fld>
            <a:endParaRPr lang="en-GB" dirty="0"/>
          </a:p>
        </p:txBody>
      </p:sp>
    </p:spTree>
    <p:extLst>
      <p:ext uri="{BB962C8B-B14F-4D97-AF65-F5344CB8AC3E}">
        <p14:creationId xmlns:p14="http://schemas.microsoft.com/office/powerpoint/2010/main" val="290794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C172-AFB1-431B-BD26-63812B32A1D5}"/>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4DA9713C-D3A9-4A4C-A861-DF0B4564B672}"/>
              </a:ext>
            </a:extLst>
          </p:cNvPr>
          <p:cNvSpPr>
            <a:spLocks noGrp="1"/>
          </p:cNvSpPr>
          <p:nvPr>
            <p:ph type="sldNum" sz="quarter" idx="12"/>
          </p:nvPr>
        </p:nvSpPr>
        <p:spPr/>
        <p:txBody>
          <a:bodyPr/>
          <a:lstStyle/>
          <a:p>
            <a:fld id="{B5A3AB10-BD2F-4AB3-8652-FFAF8383F5D3}" type="slidenum">
              <a:rPr lang="en-GB" smtClean="0"/>
              <a:pPr/>
              <a:t>21</a:t>
            </a:fld>
            <a:endParaRPr lang="en-GB" dirty="0"/>
          </a:p>
        </p:txBody>
      </p:sp>
      <p:graphicFrame>
        <p:nvGraphicFramePr>
          <p:cNvPr id="6" name="Content Placeholder 5">
            <a:extLst>
              <a:ext uri="{FF2B5EF4-FFF2-40B4-BE49-F238E27FC236}">
                <a16:creationId xmlns:a16="http://schemas.microsoft.com/office/drawing/2014/main" id="{BB25F60D-FD5F-4CD4-AD72-98FF0EEE5AB5}"/>
              </a:ext>
            </a:extLst>
          </p:cNvPr>
          <p:cNvGraphicFramePr>
            <a:graphicFrameLocks noGrp="1"/>
          </p:cNvGraphicFramePr>
          <p:nvPr>
            <p:ph idx="15"/>
            <p:extLst>
              <p:ext uri="{D42A27DB-BD31-4B8C-83A1-F6EECF244321}">
                <p14:modId xmlns:p14="http://schemas.microsoft.com/office/powerpoint/2010/main" val="2781698643"/>
              </p:ext>
            </p:extLst>
          </p:nvPr>
        </p:nvGraphicFramePr>
        <p:xfrm>
          <a:off x="466725" y="2346325"/>
          <a:ext cx="11298238" cy="2595880"/>
        </p:xfrm>
        <a:graphic>
          <a:graphicData uri="http://schemas.openxmlformats.org/drawingml/2006/table">
            <a:tbl>
              <a:tblPr firstRow="1" bandRow="1">
                <a:tableStyleId>{5C22544A-7EE6-4342-B048-85BDC9FD1C3A}</a:tableStyleId>
              </a:tblPr>
              <a:tblGrid>
                <a:gridCol w="5649119">
                  <a:extLst>
                    <a:ext uri="{9D8B030D-6E8A-4147-A177-3AD203B41FA5}">
                      <a16:colId xmlns:a16="http://schemas.microsoft.com/office/drawing/2014/main" val="1811493854"/>
                    </a:ext>
                  </a:extLst>
                </a:gridCol>
                <a:gridCol w="5649119">
                  <a:extLst>
                    <a:ext uri="{9D8B030D-6E8A-4147-A177-3AD203B41FA5}">
                      <a16:colId xmlns:a16="http://schemas.microsoft.com/office/drawing/2014/main" val="53131230"/>
                    </a:ext>
                  </a:extLst>
                </a:gridCol>
              </a:tblGrid>
              <a:tr h="370840">
                <a:tc>
                  <a:txBody>
                    <a:bodyPr/>
                    <a:lstStyle/>
                    <a:p>
                      <a:endParaRPr lang="en-GB" dirty="0"/>
                    </a:p>
                  </a:txBody>
                  <a:tcPr/>
                </a:tc>
                <a:tc>
                  <a:txBody>
                    <a:bodyPr/>
                    <a:lstStyle/>
                    <a:p>
                      <a:endParaRPr lang="en-GB"/>
                    </a:p>
                  </a:txBody>
                  <a:tcPr/>
                </a:tc>
                <a:extLst>
                  <a:ext uri="{0D108BD9-81ED-4DB2-BD59-A6C34878D82A}">
                    <a16:rowId xmlns:a16="http://schemas.microsoft.com/office/drawing/2014/main" val="388034789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386983273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48694209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3807547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372774981"/>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89487307"/>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1004974513"/>
                  </a:ext>
                </a:extLst>
              </a:tr>
            </a:tbl>
          </a:graphicData>
        </a:graphic>
      </p:graphicFrame>
    </p:spTree>
    <p:extLst>
      <p:ext uri="{BB962C8B-B14F-4D97-AF65-F5344CB8AC3E}">
        <p14:creationId xmlns:p14="http://schemas.microsoft.com/office/powerpoint/2010/main" val="192823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B4827D-F7E2-2826-10BB-A1700F47128E}"/>
              </a:ext>
            </a:extLst>
          </p:cNvPr>
          <p:cNvSpPr>
            <a:spLocks noGrp="1"/>
          </p:cNvSpPr>
          <p:nvPr>
            <p:ph type="sldNum" sz="quarter" idx="12"/>
          </p:nvPr>
        </p:nvSpPr>
        <p:spPr/>
        <p:txBody>
          <a:bodyPr/>
          <a:lstStyle/>
          <a:p>
            <a:fld id="{B5A3AB10-BD2F-4AB3-8652-FFAF8383F5D3}" type="slidenum">
              <a:rPr lang="en-GB" smtClean="0"/>
              <a:pPr/>
              <a:t>22</a:t>
            </a:fld>
            <a:endParaRPr lang="en-GB" dirty="0"/>
          </a:p>
        </p:txBody>
      </p:sp>
    </p:spTree>
    <p:extLst>
      <p:ext uri="{BB962C8B-B14F-4D97-AF65-F5344CB8AC3E}">
        <p14:creationId xmlns:p14="http://schemas.microsoft.com/office/powerpoint/2010/main" val="4029386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1380" y="6158679"/>
            <a:ext cx="307890" cy="307888"/>
          </a:xfrm>
          <a:prstGeom prst="rect">
            <a:avLst/>
          </a:prstGeom>
        </p:spPr>
      </p:pic>
      <p:pic>
        <p:nvPicPr>
          <p:cNvPr id="3" name="object 3"/>
          <p:cNvPicPr/>
          <p:nvPr/>
        </p:nvPicPr>
        <p:blipFill>
          <a:blip r:embed="rId3" cstate="print"/>
          <a:stretch>
            <a:fillRect/>
          </a:stretch>
        </p:blipFill>
        <p:spPr>
          <a:xfrm>
            <a:off x="8793501" y="301479"/>
            <a:ext cx="3006596" cy="758115"/>
          </a:xfrm>
          <a:prstGeom prst="rect">
            <a:avLst/>
          </a:prstGeom>
        </p:spPr>
      </p:pic>
      <p:grpSp>
        <p:nvGrpSpPr>
          <p:cNvPr id="4" name="object 4"/>
          <p:cNvGrpSpPr/>
          <p:nvPr/>
        </p:nvGrpSpPr>
        <p:grpSpPr>
          <a:xfrm>
            <a:off x="1586253" y="428591"/>
            <a:ext cx="616488" cy="150175"/>
            <a:chOff x="2615142" y="706778"/>
            <a:chExt cx="1016635" cy="247650"/>
          </a:xfrm>
        </p:grpSpPr>
        <p:pic>
          <p:nvPicPr>
            <p:cNvPr id="5" name="object 5"/>
            <p:cNvPicPr/>
            <p:nvPr/>
          </p:nvPicPr>
          <p:blipFill>
            <a:blip r:embed="rId4" cstate="print"/>
            <a:stretch>
              <a:fillRect/>
            </a:stretch>
          </p:blipFill>
          <p:spPr>
            <a:xfrm>
              <a:off x="2615142" y="709467"/>
              <a:ext cx="144770" cy="191166"/>
            </a:xfrm>
            <a:prstGeom prst="rect">
              <a:avLst/>
            </a:prstGeom>
          </p:spPr>
        </p:pic>
        <p:pic>
          <p:nvPicPr>
            <p:cNvPr id="6" name="object 6"/>
            <p:cNvPicPr/>
            <p:nvPr/>
          </p:nvPicPr>
          <p:blipFill>
            <a:blip r:embed="rId5" cstate="print"/>
            <a:stretch>
              <a:fillRect/>
            </a:stretch>
          </p:blipFill>
          <p:spPr>
            <a:xfrm>
              <a:off x="2791370" y="711324"/>
              <a:ext cx="127619" cy="187701"/>
            </a:xfrm>
            <a:prstGeom prst="rect">
              <a:avLst/>
            </a:prstGeom>
          </p:spPr>
        </p:pic>
        <p:pic>
          <p:nvPicPr>
            <p:cNvPr id="7" name="object 7"/>
            <p:cNvPicPr/>
            <p:nvPr/>
          </p:nvPicPr>
          <p:blipFill>
            <a:blip r:embed="rId6" cstate="print"/>
            <a:stretch>
              <a:fillRect/>
            </a:stretch>
          </p:blipFill>
          <p:spPr>
            <a:xfrm>
              <a:off x="3106579" y="760134"/>
              <a:ext cx="138330" cy="192496"/>
            </a:xfrm>
            <a:prstGeom prst="rect">
              <a:avLst/>
            </a:prstGeom>
          </p:spPr>
        </p:pic>
        <p:pic>
          <p:nvPicPr>
            <p:cNvPr id="8" name="object 8"/>
            <p:cNvPicPr/>
            <p:nvPr/>
          </p:nvPicPr>
          <p:blipFill>
            <a:blip r:embed="rId7" cstate="print"/>
            <a:stretch>
              <a:fillRect/>
            </a:stretch>
          </p:blipFill>
          <p:spPr>
            <a:xfrm>
              <a:off x="2946213" y="760143"/>
              <a:ext cx="136739" cy="140498"/>
            </a:xfrm>
            <a:prstGeom prst="rect">
              <a:avLst/>
            </a:prstGeom>
          </p:spPr>
        </p:pic>
        <p:sp>
          <p:nvSpPr>
            <p:cNvPr id="9" name="object 9"/>
            <p:cNvSpPr/>
            <p:nvPr/>
          </p:nvSpPr>
          <p:spPr>
            <a:xfrm>
              <a:off x="3270607" y="706778"/>
              <a:ext cx="35560" cy="192405"/>
            </a:xfrm>
            <a:custGeom>
              <a:avLst/>
              <a:gdLst/>
              <a:ahLst/>
              <a:cxnLst/>
              <a:rect l="l" t="t" r="r" b="b"/>
              <a:pathLst>
                <a:path w="35560" h="192405">
                  <a:moveTo>
                    <a:pt x="22690" y="0"/>
                  </a:moveTo>
                  <a:lnTo>
                    <a:pt x="12669" y="0"/>
                  </a:lnTo>
                  <a:lnTo>
                    <a:pt x="8470" y="1664"/>
                  </a:lnTo>
                  <a:lnTo>
                    <a:pt x="1696" y="8271"/>
                  </a:lnTo>
                  <a:lnTo>
                    <a:pt x="0" y="12439"/>
                  </a:lnTo>
                  <a:lnTo>
                    <a:pt x="0" y="22449"/>
                  </a:lnTo>
                  <a:lnTo>
                    <a:pt x="1696" y="26596"/>
                  </a:lnTo>
                  <a:lnTo>
                    <a:pt x="5088" y="29883"/>
                  </a:lnTo>
                  <a:lnTo>
                    <a:pt x="8470" y="33203"/>
                  </a:lnTo>
                  <a:lnTo>
                    <a:pt x="12669" y="34857"/>
                  </a:lnTo>
                  <a:lnTo>
                    <a:pt x="22690" y="34857"/>
                  </a:lnTo>
                  <a:lnTo>
                    <a:pt x="26889" y="33203"/>
                  </a:lnTo>
                  <a:lnTo>
                    <a:pt x="33684" y="26596"/>
                  </a:lnTo>
                  <a:lnTo>
                    <a:pt x="35381" y="22449"/>
                  </a:lnTo>
                  <a:lnTo>
                    <a:pt x="35381" y="12439"/>
                  </a:lnTo>
                  <a:lnTo>
                    <a:pt x="33684" y="8271"/>
                  </a:lnTo>
                  <a:lnTo>
                    <a:pt x="30292" y="4952"/>
                  </a:lnTo>
                  <a:lnTo>
                    <a:pt x="26889" y="1664"/>
                  </a:lnTo>
                  <a:lnTo>
                    <a:pt x="22690" y="0"/>
                  </a:lnTo>
                  <a:close/>
                </a:path>
                <a:path w="35560" h="192405">
                  <a:moveTo>
                    <a:pt x="32166" y="54972"/>
                  </a:moveTo>
                  <a:lnTo>
                    <a:pt x="3214" y="54972"/>
                  </a:lnTo>
                  <a:lnTo>
                    <a:pt x="3214" y="192245"/>
                  </a:lnTo>
                  <a:lnTo>
                    <a:pt x="32166" y="192245"/>
                  </a:lnTo>
                  <a:lnTo>
                    <a:pt x="32166" y="54972"/>
                  </a:lnTo>
                  <a:close/>
                </a:path>
              </a:pathLst>
            </a:custGeom>
            <a:solidFill>
              <a:srgbClr val="191919"/>
            </a:solidFill>
          </p:spPr>
          <p:txBody>
            <a:bodyPr wrap="square" lIns="0" tIns="0" rIns="0" bIns="0" rtlCol="0"/>
            <a:lstStyle/>
            <a:p>
              <a:endParaRPr sz="1092"/>
            </a:p>
          </p:txBody>
        </p:sp>
        <p:pic>
          <p:nvPicPr>
            <p:cNvPr id="10" name="object 10"/>
            <p:cNvPicPr/>
            <p:nvPr/>
          </p:nvPicPr>
          <p:blipFill>
            <a:blip r:embed="rId8" cstate="print"/>
            <a:stretch>
              <a:fillRect/>
            </a:stretch>
          </p:blipFill>
          <p:spPr>
            <a:xfrm>
              <a:off x="3338349" y="760140"/>
              <a:ext cx="127619" cy="138885"/>
            </a:xfrm>
            <a:prstGeom prst="rect">
              <a:avLst/>
            </a:prstGeom>
          </p:spPr>
        </p:pic>
        <p:pic>
          <p:nvPicPr>
            <p:cNvPr id="11" name="object 11"/>
            <p:cNvPicPr/>
            <p:nvPr/>
          </p:nvPicPr>
          <p:blipFill>
            <a:blip r:embed="rId9" cstate="print"/>
            <a:stretch>
              <a:fillRect/>
            </a:stretch>
          </p:blipFill>
          <p:spPr>
            <a:xfrm>
              <a:off x="3493337" y="760137"/>
              <a:ext cx="138341" cy="194109"/>
            </a:xfrm>
            <a:prstGeom prst="rect">
              <a:avLst/>
            </a:prstGeom>
          </p:spPr>
        </p:pic>
      </p:grpSp>
      <p:grpSp>
        <p:nvGrpSpPr>
          <p:cNvPr id="12" name="object 12"/>
          <p:cNvGrpSpPr/>
          <p:nvPr/>
        </p:nvGrpSpPr>
        <p:grpSpPr>
          <a:xfrm>
            <a:off x="2262184" y="430375"/>
            <a:ext cx="272241" cy="115904"/>
            <a:chOff x="3729804" y="709719"/>
            <a:chExt cx="448945" cy="191135"/>
          </a:xfrm>
        </p:grpSpPr>
        <p:pic>
          <p:nvPicPr>
            <p:cNvPr id="13" name="object 13"/>
            <p:cNvPicPr/>
            <p:nvPr/>
          </p:nvPicPr>
          <p:blipFill>
            <a:blip r:embed="rId10" cstate="print"/>
            <a:stretch>
              <a:fillRect/>
            </a:stretch>
          </p:blipFill>
          <p:spPr>
            <a:xfrm>
              <a:off x="3729804" y="709719"/>
              <a:ext cx="182319" cy="190915"/>
            </a:xfrm>
            <a:prstGeom prst="rect">
              <a:avLst/>
            </a:prstGeom>
          </p:spPr>
        </p:pic>
        <p:pic>
          <p:nvPicPr>
            <p:cNvPr id="14" name="object 14"/>
            <p:cNvPicPr/>
            <p:nvPr/>
          </p:nvPicPr>
          <p:blipFill>
            <a:blip r:embed="rId11" cstate="print"/>
            <a:stretch>
              <a:fillRect/>
            </a:stretch>
          </p:blipFill>
          <p:spPr>
            <a:xfrm>
              <a:off x="4102393" y="761749"/>
              <a:ext cx="75861" cy="137273"/>
            </a:xfrm>
            <a:prstGeom prst="rect">
              <a:avLst/>
            </a:prstGeom>
          </p:spPr>
        </p:pic>
        <p:pic>
          <p:nvPicPr>
            <p:cNvPr id="15" name="object 15"/>
            <p:cNvPicPr/>
            <p:nvPr/>
          </p:nvPicPr>
          <p:blipFill>
            <a:blip r:embed="rId12" cstate="print"/>
            <a:stretch>
              <a:fillRect/>
            </a:stretch>
          </p:blipFill>
          <p:spPr>
            <a:xfrm>
              <a:off x="3942042" y="761749"/>
              <a:ext cx="125200" cy="138885"/>
            </a:xfrm>
            <a:prstGeom prst="rect">
              <a:avLst/>
            </a:prstGeom>
          </p:spPr>
        </p:pic>
      </p:grpSp>
      <p:grpSp>
        <p:nvGrpSpPr>
          <p:cNvPr id="16" name="object 16"/>
          <p:cNvGrpSpPr/>
          <p:nvPr/>
        </p:nvGrpSpPr>
        <p:grpSpPr>
          <a:xfrm>
            <a:off x="2592003" y="431350"/>
            <a:ext cx="469779" cy="115134"/>
            <a:chOff x="4273700" y="711327"/>
            <a:chExt cx="774700" cy="189865"/>
          </a:xfrm>
        </p:grpSpPr>
        <p:pic>
          <p:nvPicPr>
            <p:cNvPr id="17" name="object 17"/>
            <p:cNvPicPr/>
            <p:nvPr/>
          </p:nvPicPr>
          <p:blipFill>
            <a:blip r:embed="rId13" cstate="print"/>
            <a:stretch>
              <a:fillRect/>
            </a:stretch>
          </p:blipFill>
          <p:spPr>
            <a:xfrm>
              <a:off x="4273700" y="711327"/>
              <a:ext cx="260521" cy="189308"/>
            </a:xfrm>
            <a:prstGeom prst="rect">
              <a:avLst/>
            </a:prstGeom>
          </p:spPr>
        </p:pic>
        <p:pic>
          <p:nvPicPr>
            <p:cNvPr id="18" name="object 18"/>
            <p:cNvPicPr/>
            <p:nvPr/>
          </p:nvPicPr>
          <p:blipFill>
            <a:blip r:embed="rId14" cstate="print"/>
            <a:stretch>
              <a:fillRect/>
            </a:stretch>
          </p:blipFill>
          <p:spPr>
            <a:xfrm>
              <a:off x="4554165" y="723395"/>
              <a:ext cx="232971" cy="177239"/>
            </a:xfrm>
            <a:prstGeom prst="rect">
              <a:avLst/>
            </a:prstGeom>
          </p:spPr>
        </p:pic>
        <p:pic>
          <p:nvPicPr>
            <p:cNvPr id="19" name="object 19"/>
            <p:cNvPicPr/>
            <p:nvPr/>
          </p:nvPicPr>
          <p:blipFill>
            <a:blip r:embed="rId15" cstate="print"/>
            <a:stretch>
              <a:fillRect/>
            </a:stretch>
          </p:blipFill>
          <p:spPr>
            <a:xfrm>
              <a:off x="4822304" y="760133"/>
              <a:ext cx="225970" cy="140498"/>
            </a:xfrm>
            <a:prstGeom prst="rect">
              <a:avLst/>
            </a:prstGeom>
          </p:spPr>
        </p:pic>
      </p:grpSp>
      <p:sp>
        <p:nvSpPr>
          <p:cNvPr id="20" name="object 20"/>
          <p:cNvSpPr/>
          <p:nvPr/>
        </p:nvSpPr>
        <p:spPr>
          <a:xfrm>
            <a:off x="1587487" y="648845"/>
            <a:ext cx="576441" cy="276091"/>
          </a:xfrm>
          <a:custGeom>
            <a:avLst/>
            <a:gdLst/>
            <a:ahLst/>
            <a:cxnLst/>
            <a:rect l="l" t="t" r="r" b="b"/>
            <a:pathLst>
              <a:path w="950595" h="455294">
                <a:moveTo>
                  <a:pt x="613219" y="647"/>
                </a:moveTo>
                <a:lnTo>
                  <a:pt x="537933" y="647"/>
                </a:lnTo>
                <a:lnTo>
                  <a:pt x="440766" y="357124"/>
                </a:lnTo>
                <a:lnTo>
                  <a:pt x="343611" y="647"/>
                </a:lnTo>
                <a:lnTo>
                  <a:pt x="273481" y="647"/>
                </a:lnTo>
                <a:lnTo>
                  <a:pt x="173088" y="357124"/>
                </a:lnTo>
                <a:lnTo>
                  <a:pt x="77216" y="0"/>
                </a:lnTo>
                <a:lnTo>
                  <a:pt x="0" y="647"/>
                </a:lnTo>
                <a:lnTo>
                  <a:pt x="128701" y="451065"/>
                </a:lnTo>
                <a:lnTo>
                  <a:pt x="215557" y="451065"/>
                </a:lnTo>
                <a:lnTo>
                  <a:pt x="305638" y="119684"/>
                </a:lnTo>
                <a:lnTo>
                  <a:pt x="397662" y="451065"/>
                </a:lnTo>
                <a:lnTo>
                  <a:pt x="484517" y="451065"/>
                </a:lnTo>
                <a:lnTo>
                  <a:pt x="613219" y="647"/>
                </a:lnTo>
                <a:close/>
              </a:path>
              <a:path w="950595" h="455294">
                <a:moveTo>
                  <a:pt x="950061" y="274751"/>
                </a:moveTo>
                <a:lnTo>
                  <a:pt x="944359" y="230187"/>
                </a:lnTo>
                <a:lnTo>
                  <a:pt x="928522" y="191757"/>
                </a:lnTo>
                <a:lnTo>
                  <a:pt x="915860" y="173723"/>
                </a:lnTo>
                <a:lnTo>
                  <a:pt x="903744" y="160388"/>
                </a:lnTo>
                <a:lnTo>
                  <a:pt x="888453" y="147713"/>
                </a:lnTo>
                <a:lnTo>
                  <a:pt x="879297" y="142036"/>
                </a:lnTo>
                <a:lnTo>
                  <a:pt x="879297" y="250291"/>
                </a:lnTo>
                <a:lnTo>
                  <a:pt x="702335" y="250291"/>
                </a:lnTo>
                <a:lnTo>
                  <a:pt x="719886" y="205968"/>
                </a:lnTo>
                <a:lnTo>
                  <a:pt x="758075" y="178955"/>
                </a:lnTo>
                <a:lnTo>
                  <a:pt x="789851" y="173723"/>
                </a:lnTo>
                <a:lnTo>
                  <a:pt x="807402" y="174993"/>
                </a:lnTo>
                <a:lnTo>
                  <a:pt x="850658" y="194005"/>
                </a:lnTo>
                <a:lnTo>
                  <a:pt x="875817" y="233273"/>
                </a:lnTo>
                <a:lnTo>
                  <a:pt x="879297" y="250291"/>
                </a:lnTo>
                <a:lnTo>
                  <a:pt x="879297" y="142036"/>
                </a:lnTo>
                <a:lnTo>
                  <a:pt x="832065" y="122567"/>
                </a:lnTo>
                <a:lnTo>
                  <a:pt x="787273" y="117741"/>
                </a:lnTo>
                <a:lnTo>
                  <a:pt x="764451" y="119049"/>
                </a:lnTo>
                <a:lnTo>
                  <a:pt x="722782" y="129527"/>
                </a:lnTo>
                <a:lnTo>
                  <a:pt x="686777" y="150215"/>
                </a:lnTo>
                <a:lnTo>
                  <a:pt x="658456" y="179806"/>
                </a:lnTo>
                <a:lnTo>
                  <a:pt x="638454" y="217779"/>
                </a:lnTo>
                <a:lnTo>
                  <a:pt x="628319" y="262343"/>
                </a:lnTo>
                <a:lnTo>
                  <a:pt x="627049" y="286969"/>
                </a:lnTo>
                <a:lnTo>
                  <a:pt x="628357" y="311315"/>
                </a:lnTo>
                <a:lnTo>
                  <a:pt x="638810" y="355396"/>
                </a:lnTo>
                <a:lnTo>
                  <a:pt x="659498" y="393052"/>
                </a:lnTo>
                <a:lnTo>
                  <a:pt x="689102" y="422490"/>
                </a:lnTo>
                <a:lnTo>
                  <a:pt x="727125" y="443166"/>
                </a:lnTo>
                <a:lnTo>
                  <a:pt x="772007" y="453605"/>
                </a:lnTo>
                <a:lnTo>
                  <a:pt x="796925" y="454901"/>
                </a:lnTo>
                <a:lnTo>
                  <a:pt x="825296" y="452894"/>
                </a:lnTo>
                <a:lnTo>
                  <a:pt x="874687" y="436816"/>
                </a:lnTo>
                <a:lnTo>
                  <a:pt x="913574" y="405536"/>
                </a:lnTo>
                <a:lnTo>
                  <a:pt x="937856" y="364375"/>
                </a:lnTo>
                <a:lnTo>
                  <a:pt x="944270" y="340410"/>
                </a:lnTo>
                <a:lnTo>
                  <a:pt x="874776" y="340410"/>
                </a:lnTo>
                <a:lnTo>
                  <a:pt x="870305" y="353453"/>
                </a:lnTo>
                <a:lnTo>
                  <a:pt x="863993" y="364921"/>
                </a:lnTo>
                <a:lnTo>
                  <a:pt x="834237" y="389801"/>
                </a:lnTo>
                <a:lnTo>
                  <a:pt x="791781" y="398310"/>
                </a:lnTo>
                <a:lnTo>
                  <a:pt x="772515" y="396748"/>
                </a:lnTo>
                <a:lnTo>
                  <a:pt x="726795" y="373202"/>
                </a:lnTo>
                <a:lnTo>
                  <a:pt x="702411" y="325437"/>
                </a:lnTo>
                <a:lnTo>
                  <a:pt x="699757" y="305015"/>
                </a:lnTo>
                <a:lnTo>
                  <a:pt x="699757" y="301142"/>
                </a:lnTo>
                <a:lnTo>
                  <a:pt x="948143" y="301142"/>
                </a:lnTo>
                <a:lnTo>
                  <a:pt x="948982" y="294436"/>
                </a:lnTo>
                <a:lnTo>
                  <a:pt x="949591" y="287794"/>
                </a:lnTo>
                <a:lnTo>
                  <a:pt x="949947" y="281241"/>
                </a:lnTo>
                <a:lnTo>
                  <a:pt x="950061" y="274751"/>
                </a:lnTo>
                <a:close/>
              </a:path>
            </a:pathLst>
          </a:custGeom>
          <a:solidFill>
            <a:srgbClr val="191919"/>
          </a:solidFill>
        </p:spPr>
        <p:txBody>
          <a:bodyPr wrap="square" lIns="0" tIns="0" rIns="0" bIns="0" rtlCol="0"/>
          <a:lstStyle/>
          <a:p>
            <a:endParaRPr sz="1092"/>
          </a:p>
        </p:txBody>
      </p:sp>
      <p:sp>
        <p:nvSpPr>
          <p:cNvPr id="21" name="object 21"/>
          <p:cNvSpPr/>
          <p:nvPr/>
        </p:nvSpPr>
        <p:spPr>
          <a:xfrm>
            <a:off x="2202751" y="649235"/>
            <a:ext cx="42357" cy="273396"/>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sz="1092"/>
          </a:p>
        </p:txBody>
      </p:sp>
      <p:sp>
        <p:nvSpPr>
          <p:cNvPr id="22" name="object 22"/>
          <p:cNvSpPr/>
          <p:nvPr/>
        </p:nvSpPr>
        <p:spPr>
          <a:xfrm>
            <a:off x="2292452" y="649235"/>
            <a:ext cx="42357" cy="273396"/>
          </a:xfrm>
          <a:custGeom>
            <a:avLst/>
            <a:gdLst/>
            <a:ahLst/>
            <a:cxnLst/>
            <a:rect l="l" t="t" r="r" b="b"/>
            <a:pathLst>
              <a:path w="69850" h="450850">
                <a:moveTo>
                  <a:pt x="69495" y="0"/>
                </a:moveTo>
                <a:lnTo>
                  <a:pt x="0" y="0"/>
                </a:lnTo>
                <a:lnTo>
                  <a:pt x="0" y="450415"/>
                </a:lnTo>
                <a:lnTo>
                  <a:pt x="69495" y="450415"/>
                </a:lnTo>
                <a:lnTo>
                  <a:pt x="69495" y="0"/>
                </a:lnTo>
                <a:close/>
              </a:path>
            </a:pathLst>
          </a:custGeom>
          <a:solidFill>
            <a:srgbClr val="191919"/>
          </a:solidFill>
        </p:spPr>
        <p:txBody>
          <a:bodyPr wrap="square" lIns="0" tIns="0" rIns="0" bIns="0" rtlCol="0"/>
          <a:lstStyle/>
          <a:p>
            <a:endParaRPr sz="1092"/>
          </a:p>
        </p:txBody>
      </p:sp>
      <p:sp>
        <p:nvSpPr>
          <p:cNvPr id="23" name="object 23"/>
          <p:cNvSpPr/>
          <p:nvPr/>
        </p:nvSpPr>
        <p:spPr>
          <a:xfrm>
            <a:off x="2382152" y="649235"/>
            <a:ext cx="201389" cy="275706"/>
          </a:xfrm>
          <a:custGeom>
            <a:avLst/>
            <a:gdLst/>
            <a:ahLst/>
            <a:cxnLst/>
            <a:rect l="l" t="t" r="r" b="b"/>
            <a:pathLst>
              <a:path w="332104" h="454659">
                <a:moveTo>
                  <a:pt x="292102" y="402794"/>
                </a:moveTo>
                <a:lnTo>
                  <a:pt x="68856" y="402794"/>
                </a:lnTo>
                <a:lnTo>
                  <a:pt x="77857" y="414078"/>
                </a:lnTo>
                <a:lnTo>
                  <a:pt x="112593" y="440436"/>
                </a:lnTo>
                <a:lnTo>
                  <a:pt x="158572" y="453400"/>
                </a:lnTo>
                <a:lnTo>
                  <a:pt x="176308" y="454258"/>
                </a:lnTo>
                <a:lnTo>
                  <a:pt x="198221" y="452934"/>
                </a:lnTo>
                <a:lnTo>
                  <a:pt x="238433" y="442331"/>
                </a:lnTo>
                <a:lnTo>
                  <a:pt x="273464" y="421356"/>
                </a:lnTo>
                <a:lnTo>
                  <a:pt x="292102" y="402794"/>
                </a:lnTo>
                <a:close/>
              </a:path>
              <a:path w="332104" h="454659">
                <a:moveTo>
                  <a:pt x="69495" y="0"/>
                </a:moveTo>
                <a:lnTo>
                  <a:pt x="0" y="0"/>
                </a:lnTo>
                <a:lnTo>
                  <a:pt x="0" y="450415"/>
                </a:lnTo>
                <a:lnTo>
                  <a:pt x="60479" y="450415"/>
                </a:lnTo>
                <a:lnTo>
                  <a:pt x="68856" y="402794"/>
                </a:lnTo>
                <a:lnTo>
                  <a:pt x="292102" y="402794"/>
                </a:lnTo>
                <a:lnTo>
                  <a:pt x="297810" y="395726"/>
                </a:lnTo>
                <a:lnTo>
                  <a:pt x="164727" y="395726"/>
                </a:lnTo>
                <a:lnTo>
                  <a:pt x="144215" y="393794"/>
                </a:lnTo>
                <a:lnTo>
                  <a:pt x="95232" y="364837"/>
                </a:lnTo>
                <a:lnTo>
                  <a:pt x="75447" y="329436"/>
                </a:lnTo>
                <a:lnTo>
                  <a:pt x="68856" y="285059"/>
                </a:lnTo>
                <a:lnTo>
                  <a:pt x="70504" y="262047"/>
                </a:lnTo>
                <a:lnTo>
                  <a:pt x="83690" y="222793"/>
                </a:lnTo>
                <a:lnTo>
                  <a:pt x="109466" y="193316"/>
                </a:lnTo>
                <a:lnTo>
                  <a:pt x="164727" y="176287"/>
                </a:lnTo>
                <a:lnTo>
                  <a:pt x="299953" y="176287"/>
                </a:lnTo>
                <a:lnTo>
                  <a:pt x="294666" y="169858"/>
                </a:lnTo>
                <a:lnTo>
                  <a:pt x="69495" y="169858"/>
                </a:lnTo>
                <a:lnTo>
                  <a:pt x="69495" y="0"/>
                </a:lnTo>
                <a:close/>
              </a:path>
              <a:path w="332104" h="454659">
                <a:moveTo>
                  <a:pt x="299953" y="176287"/>
                </a:moveTo>
                <a:lnTo>
                  <a:pt x="164727" y="176287"/>
                </a:lnTo>
                <a:lnTo>
                  <a:pt x="185253" y="178199"/>
                </a:lnTo>
                <a:lnTo>
                  <a:pt x="203732" y="183932"/>
                </a:lnTo>
                <a:lnTo>
                  <a:pt x="234537" y="206852"/>
                </a:lnTo>
                <a:lnTo>
                  <a:pt x="254568" y="241857"/>
                </a:lnTo>
                <a:lnTo>
                  <a:pt x="261248" y="285698"/>
                </a:lnTo>
                <a:lnTo>
                  <a:pt x="259578" y="308999"/>
                </a:lnTo>
                <a:lnTo>
                  <a:pt x="246220" y="348724"/>
                </a:lnTo>
                <a:lnTo>
                  <a:pt x="220160" y="378529"/>
                </a:lnTo>
                <a:lnTo>
                  <a:pt x="185253" y="393817"/>
                </a:lnTo>
                <a:lnTo>
                  <a:pt x="164727" y="395726"/>
                </a:lnTo>
                <a:lnTo>
                  <a:pt x="297810" y="395726"/>
                </a:lnTo>
                <a:lnTo>
                  <a:pt x="320801" y="353686"/>
                </a:lnTo>
                <a:lnTo>
                  <a:pt x="330773" y="309773"/>
                </a:lnTo>
                <a:lnTo>
                  <a:pt x="332021" y="285698"/>
                </a:lnTo>
                <a:lnTo>
                  <a:pt x="330773" y="260515"/>
                </a:lnTo>
                <a:lnTo>
                  <a:pt x="327031" y="237107"/>
                </a:lnTo>
                <a:lnTo>
                  <a:pt x="320801" y="215467"/>
                </a:lnTo>
                <a:lnTo>
                  <a:pt x="312084" y="195585"/>
                </a:lnTo>
                <a:lnTo>
                  <a:pt x="301139" y="177729"/>
                </a:lnTo>
                <a:lnTo>
                  <a:pt x="299953" y="176287"/>
                </a:lnTo>
                <a:close/>
              </a:path>
              <a:path w="332104" h="454659">
                <a:moveTo>
                  <a:pt x="176308" y="117095"/>
                </a:moveTo>
                <a:lnTo>
                  <a:pt x="144295" y="120394"/>
                </a:lnTo>
                <a:lnTo>
                  <a:pt x="115822" y="130287"/>
                </a:lnTo>
                <a:lnTo>
                  <a:pt x="90889" y="146776"/>
                </a:lnTo>
                <a:lnTo>
                  <a:pt x="69495" y="169858"/>
                </a:lnTo>
                <a:lnTo>
                  <a:pt x="294666" y="169858"/>
                </a:lnTo>
                <a:lnTo>
                  <a:pt x="256735" y="137378"/>
                </a:lnTo>
                <a:lnTo>
                  <a:pt x="218929" y="122167"/>
                </a:lnTo>
                <a:lnTo>
                  <a:pt x="176308" y="117095"/>
                </a:lnTo>
                <a:close/>
              </a:path>
            </a:pathLst>
          </a:custGeom>
          <a:solidFill>
            <a:srgbClr val="191919"/>
          </a:solidFill>
        </p:spPr>
        <p:txBody>
          <a:bodyPr wrap="square" lIns="0" tIns="0" rIns="0" bIns="0" rtlCol="0"/>
          <a:lstStyle/>
          <a:p>
            <a:endParaRPr sz="1092"/>
          </a:p>
        </p:txBody>
      </p:sp>
      <p:sp>
        <p:nvSpPr>
          <p:cNvPr id="24" name="object 24"/>
          <p:cNvSpPr/>
          <p:nvPr/>
        </p:nvSpPr>
        <p:spPr>
          <a:xfrm>
            <a:off x="2613149" y="720242"/>
            <a:ext cx="195998" cy="204469"/>
          </a:xfrm>
          <a:custGeom>
            <a:avLst/>
            <a:gdLst/>
            <a:ahLst/>
            <a:cxnLst/>
            <a:rect l="l" t="t" r="r" b="b"/>
            <a:pathLst>
              <a:path w="323214" h="337184">
                <a:moveTo>
                  <a:pt x="160225" y="0"/>
                </a:moveTo>
                <a:lnTo>
                  <a:pt x="115903" y="5240"/>
                </a:lnTo>
                <a:lnTo>
                  <a:pt x="76898" y="20941"/>
                </a:lnTo>
                <a:lnTo>
                  <a:pt x="44560" y="46187"/>
                </a:lnTo>
                <a:lnTo>
                  <a:pt x="20271" y="80102"/>
                </a:lnTo>
                <a:lnTo>
                  <a:pt x="5070" y="121536"/>
                </a:lnTo>
                <a:lnTo>
                  <a:pt x="0" y="169230"/>
                </a:lnTo>
                <a:lnTo>
                  <a:pt x="1305" y="193569"/>
                </a:lnTo>
                <a:lnTo>
                  <a:pt x="11759" y="237650"/>
                </a:lnTo>
                <a:lnTo>
                  <a:pt x="32448" y="275311"/>
                </a:lnTo>
                <a:lnTo>
                  <a:pt x="62048" y="304743"/>
                </a:lnTo>
                <a:lnTo>
                  <a:pt x="100071" y="325416"/>
                </a:lnTo>
                <a:lnTo>
                  <a:pt x="144955" y="335861"/>
                </a:lnTo>
                <a:lnTo>
                  <a:pt x="169879" y="337162"/>
                </a:lnTo>
                <a:lnTo>
                  <a:pt x="198246" y="335155"/>
                </a:lnTo>
                <a:lnTo>
                  <a:pt x="247634" y="319077"/>
                </a:lnTo>
                <a:lnTo>
                  <a:pt x="286523" y="287793"/>
                </a:lnTo>
                <a:lnTo>
                  <a:pt x="291742" y="280567"/>
                </a:lnTo>
                <a:lnTo>
                  <a:pt x="164727" y="280567"/>
                </a:lnTo>
                <a:lnTo>
                  <a:pt x="145462" y="278998"/>
                </a:lnTo>
                <a:lnTo>
                  <a:pt x="99745" y="255458"/>
                </a:lnTo>
                <a:lnTo>
                  <a:pt x="75364" y="207697"/>
                </a:lnTo>
                <a:lnTo>
                  <a:pt x="72709" y="187271"/>
                </a:lnTo>
                <a:lnTo>
                  <a:pt x="72709" y="183397"/>
                </a:lnTo>
                <a:lnTo>
                  <a:pt x="321089" y="183397"/>
                </a:lnTo>
                <a:lnTo>
                  <a:pt x="321934" y="176688"/>
                </a:lnTo>
                <a:lnTo>
                  <a:pt x="322535" y="170055"/>
                </a:lnTo>
                <a:lnTo>
                  <a:pt x="322896" y="163495"/>
                </a:lnTo>
                <a:lnTo>
                  <a:pt x="323016" y="157010"/>
                </a:lnTo>
                <a:lnTo>
                  <a:pt x="321428" y="133964"/>
                </a:lnTo>
                <a:lnTo>
                  <a:pt x="321157" y="132550"/>
                </a:lnTo>
                <a:lnTo>
                  <a:pt x="75285" y="132550"/>
                </a:lnTo>
                <a:lnTo>
                  <a:pt x="78523" y="116055"/>
                </a:lnTo>
                <a:lnTo>
                  <a:pt x="103913" y="76887"/>
                </a:lnTo>
                <a:lnTo>
                  <a:pt x="146327" y="57286"/>
                </a:lnTo>
                <a:lnTo>
                  <a:pt x="162801" y="55977"/>
                </a:lnTo>
                <a:lnTo>
                  <a:pt x="288816" y="55977"/>
                </a:lnTo>
                <a:lnTo>
                  <a:pt x="276690" y="42646"/>
                </a:lnTo>
                <a:lnTo>
                  <a:pt x="244201" y="19308"/>
                </a:lnTo>
                <a:lnTo>
                  <a:pt x="205025" y="4828"/>
                </a:lnTo>
                <a:lnTo>
                  <a:pt x="183327" y="1207"/>
                </a:lnTo>
                <a:lnTo>
                  <a:pt x="160225" y="0"/>
                </a:lnTo>
                <a:close/>
              </a:path>
              <a:path w="323214" h="337184">
                <a:moveTo>
                  <a:pt x="317225" y="222663"/>
                </a:moveTo>
                <a:lnTo>
                  <a:pt x="247730" y="222663"/>
                </a:lnTo>
                <a:lnTo>
                  <a:pt x="243264" y="235707"/>
                </a:lnTo>
                <a:lnTo>
                  <a:pt x="236949" y="247183"/>
                </a:lnTo>
                <a:lnTo>
                  <a:pt x="207191" y="272055"/>
                </a:lnTo>
                <a:lnTo>
                  <a:pt x="164727" y="280567"/>
                </a:lnTo>
                <a:lnTo>
                  <a:pt x="291742" y="280567"/>
                </a:lnTo>
                <a:lnTo>
                  <a:pt x="300575" y="268337"/>
                </a:lnTo>
                <a:lnTo>
                  <a:pt x="310809" y="246627"/>
                </a:lnTo>
                <a:lnTo>
                  <a:pt x="317225" y="222663"/>
                </a:lnTo>
                <a:close/>
              </a:path>
              <a:path w="323214" h="337184">
                <a:moveTo>
                  <a:pt x="288816" y="55977"/>
                </a:moveTo>
                <a:lnTo>
                  <a:pt x="162801" y="55977"/>
                </a:lnTo>
                <a:lnTo>
                  <a:pt x="180353" y="57248"/>
                </a:lnTo>
                <a:lnTo>
                  <a:pt x="196336" y="61057"/>
                </a:lnTo>
                <a:lnTo>
                  <a:pt x="234442" y="87374"/>
                </a:lnTo>
                <a:lnTo>
                  <a:pt x="252243" y="132550"/>
                </a:lnTo>
                <a:lnTo>
                  <a:pt x="321157" y="132550"/>
                </a:lnTo>
                <a:lnTo>
                  <a:pt x="317307" y="112448"/>
                </a:lnTo>
                <a:lnTo>
                  <a:pt x="310653" y="92465"/>
                </a:lnTo>
                <a:lnTo>
                  <a:pt x="301467" y="74018"/>
                </a:lnTo>
                <a:lnTo>
                  <a:pt x="290042" y="57325"/>
                </a:lnTo>
                <a:lnTo>
                  <a:pt x="288816" y="55977"/>
                </a:lnTo>
                <a:close/>
              </a:path>
            </a:pathLst>
          </a:custGeom>
          <a:solidFill>
            <a:srgbClr val="191919"/>
          </a:solidFill>
        </p:spPr>
        <p:txBody>
          <a:bodyPr wrap="square" lIns="0" tIns="0" rIns="0" bIns="0" rtlCol="0"/>
          <a:lstStyle/>
          <a:p>
            <a:endParaRPr sz="1092"/>
          </a:p>
        </p:txBody>
      </p:sp>
      <p:sp>
        <p:nvSpPr>
          <p:cNvPr id="25" name="object 25"/>
          <p:cNvSpPr/>
          <p:nvPr/>
        </p:nvSpPr>
        <p:spPr>
          <a:xfrm>
            <a:off x="2842581" y="642588"/>
            <a:ext cx="51599" cy="279942"/>
          </a:xfrm>
          <a:custGeom>
            <a:avLst/>
            <a:gdLst/>
            <a:ahLst/>
            <a:cxnLst/>
            <a:rect l="l" t="t" r="r" b="b"/>
            <a:pathLst>
              <a:path w="85089" h="461644">
                <a:moveTo>
                  <a:pt x="42469" y="0"/>
                </a:moveTo>
                <a:lnTo>
                  <a:pt x="6877" y="18255"/>
                </a:lnTo>
                <a:lnTo>
                  <a:pt x="0" y="41820"/>
                </a:lnTo>
                <a:lnTo>
                  <a:pt x="763" y="50456"/>
                </a:lnTo>
                <a:lnTo>
                  <a:pt x="25897" y="80684"/>
                </a:lnTo>
                <a:lnTo>
                  <a:pt x="42469" y="83651"/>
                </a:lnTo>
                <a:lnTo>
                  <a:pt x="51116" y="82910"/>
                </a:lnTo>
                <a:lnTo>
                  <a:pt x="81879" y="58328"/>
                </a:lnTo>
                <a:lnTo>
                  <a:pt x="84939" y="41820"/>
                </a:lnTo>
                <a:lnTo>
                  <a:pt x="84174" y="33207"/>
                </a:lnTo>
                <a:lnTo>
                  <a:pt x="59038" y="2981"/>
                </a:lnTo>
                <a:lnTo>
                  <a:pt x="42469" y="0"/>
                </a:lnTo>
                <a:close/>
              </a:path>
              <a:path w="85089" h="461644">
                <a:moveTo>
                  <a:pt x="77222" y="131922"/>
                </a:moveTo>
                <a:lnTo>
                  <a:pt x="7727" y="131922"/>
                </a:lnTo>
                <a:lnTo>
                  <a:pt x="7727" y="461368"/>
                </a:lnTo>
                <a:lnTo>
                  <a:pt x="77222" y="461368"/>
                </a:lnTo>
                <a:lnTo>
                  <a:pt x="77222" y="131922"/>
                </a:lnTo>
                <a:close/>
              </a:path>
            </a:pathLst>
          </a:custGeom>
          <a:solidFill>
            <a:srgbClr val="191919"/>
          </a:solidFill>
        </p:spPr>
        <p:txBody>
          <a:bodyPr wrap="square" lIns="0" tIns="0" rIns="0" bIns="0" rtlCol="0"/>
          <a:lstStyle/>
          <a:p>
            <a:endParaRPr sz="1092"/>
          </a:p>
        </p:txBody>
      </p:sp>
      <p:sp>
        <p:nvSpPr>
          <p:cNvPr id="26" name="object 26"/>
          <p:cNvSpPr/>
          <p:nvPr/>
        </p:nvSpPr>
        <p:spPr>
          <a:xfrm>
            <a:off x="2937472" y="720244"/>
            <a:ext cx="185986" cy="202159"/>
          </a:xfrm>
          <a:custGeom>
            <a:avLst/>
            <a:gdLst/>
            <a:ahLst/>
            <a:cxnLst/>
            <a:rect l="l" t="t" r="r" b="b"/>
            <a:pathLst>
              <a:path w="306704" h="333375">
                <a:moveTo>
                  <a:pt x="173732" y="0"/>
                </a:moveTo>
                <a:lnTo>
                  <a:pt x="141556" y="2935"/>
                </a:lnTo>
                <a:lnTo>
                  <a:pt x="113241" y="11741"/>
                </a:lnTo>
                <a:lnTo>
                  <a:pt x="88787" y="26420"/>
                </a:lnTo>
                <a:lnTo>
                  <a:pt x="68196" y="46972"/>
                </a:lnTo>
                <a:lnTo>
                  <a:pt x="60479" y="3863"/>
                </a:lnTo>
                <a:lnTo>
                  <a:pt x="0" y="3863"/>
                </a:lnTo>
                <a:lnTo>
                  <a:pt x="0" y="333319"/>
                </a:lnTo>
                <a:lnTo>
                  <a:pt x="69495" y="333319"/>
                </a:lnTo>
                <a:lnTo>
                  <a:pt x="69495" y="167314"/>
                </a:lnTo>
                <a:lnTo>
                  <a:pt x="70960" y="143553"/>
                </a:lnTo>
                <a:lnTo>
                  <a:pt x="82698" y="104145"/>
                </a:lnTo>
                <a:lnTo>
                  <a:pt x="120882" y="67003"/>
                </a:lnTo>
                <a:lnTo>
                  <a:pt x="157649" y="59841"/>
                </a:lnTo>
                <a:lnTo>
                  <a:pt x="175784" y="61368"/>
                </a:lnTo>
                <a:lnTo>
                  <a:pt x="216192" y="84290"/>
                </a:lnTo>
                <a:lnTo>
                  <a:pt x="234901" y="133643"/>
                </a:lnTo>
                <a:lnTo>
                  <a:pt x="236149" y="155723"/>
                </a:lnTo>
                <a:lnTo>
                  <a:pt x="236149" y="333319"/>
                </a:lnTo>
                <a:lnTo>
                  <a:pt x="306283" y="333319"/>
                </a:lnTo>
                <a:lnTo>
                  <a:pt x="306283" y="151880"/>
                </a:lnTo>
                <a:lnTo>
                  <a:pt x="303969" y="114708"/>
                </a:lnTo>
                <a:lnTo>
                  <a:pt x="285469" y="56791"/>
                </a:lnTo>
                <a:lnTo>
                  <a:pt x="249436" y="20271"/>
                </a:lnTo>
                <a:lnTo>
                  <a:pt x="201661" y="2252"/>
                </a:lnTo>
                <a:lnTo>
                  <a:pt x="173732" y="0"/>
                </a:lnTo>
                <a:close/>
              </a:path>
            </a:pathLst>
          </a:custGeom>
          <a:solidFill>
            <a:srgbClr val="191919"/>
          </a:solidFill>
        </p:spPr>
        <p:txBody>
          <a:bodyPr wrap="square" lIns="0" tIns="0" rIns="0" bIns="0" rtlCol="0"/>
          <a:lstStyle/>
          <a:p>
            <a:endParaRPr sz="1092"/>
          </a:p>
        </p:txBody>
      </p:sp>
      <p:sp>
        <p:nvSpPr>
          <p:cNvPr id="27" name="object 27"/>
          <p:cNvSpPr/>
          <p:nvPr/>
        </p:nvSpPr>
        <p:spPr>
          <a:xfrm>
            <a:off x="3159258" y="720240"/>
            <a:ext cx="201389" cy="282637"/>
          </a:xfrm>
          <a:custGeom>
            <a:avLst/>
            <a:gdLst/>
            <a:ahLst/>
            <a:cxnLst/>
            <a:rect l="l" t="t" r="r" b="b"/>
            <a:pathLst>
              <a:path w="332104" h="466089">
                <a:moveTo>
                  <a:pt x="79138" y="351350"/>
                </a:moveTo>
                <a:lnTo>
                  <a:pt x="8366" y="351350"/>
                </a:lnTo>
                <a:lnTo>
                  <a:pt x="12946" y="377137"/>
                </a:lnTo>
                <a:lnTo>
                  <a:pt x="36109" y="419440"/>
                </a:lnTo>
                <a:lnTo>
                  <a:pt x="77169" y="449041"/>
                </a:lnTo>
                <a:lnTo>
                  <a:pt x="131541" y="464010"/>
                </a:lnTo>
                <a:lnTo>
                  <a:pt x="163440" y="465881"/>
                </a:lnTo>
                <a:lnTo>
                  <a:pt x="203732" y="463486"/>
                </a:lnTo>
                <a:lnTo>
                  <a:pt x="238397" y="456305"/>
                </a:lnTo>
                <a:lnTo>
                  <a:pt x="267433" y="444341"/>
                </a:lnTo>
                <a:lnTo>
                  <a:pt x="290839" y="427599"/>
                </a:lnTo>
                <a:lnTo>
                  <a:pt x="306497" y="409254"/>
                </a:lnTo>
                <a:lnTo>
                  <a:pt x="168581" y="409254"/>
                </a:lnTo>
                <a:lnTo>
                  <a:pt x="151088" y="408306"/>
                </a:lnTo>
                <a:lnTo>
                  <a:pt x="108740" y="394124"/>
                </a:lnTo>
                <a:lnTo>
                  <a:pt x="83398" y="364394"/>
                </a:lnTo>
                <a:lnTo>
                  <a:pt x="79138" y="351350"/>
                </a:lnTo>
                <a:close/>
              </a:path>
              <a:path w="332104" h="466089">
                <a:moveTo>
                  <a:pt x="332021" y="280567"/>
                </a:moveTo>
                <a:lnTo>
                  <a:pt x="263164" y="280567"/>
                </a:lnTo>
                <a:lnTo>
                  <a:pt x="263164" y="317236"/>
                </a:lnTo>
                <a:lnTo>
                  <a:pt x="257253" y="357500"/>
                </a:lnTo>
                <a:lnTo>
                  <a:pt x="239518" y="386255"/>
                </a:lnTo>
                <a:lnTo>
                  <a:pt x="209961" y="403505"/>
                </a:lnTo>
                <a:lnTo>
                  <a:pt x="168581" y="409254"/>
                </a:lnTo>
                <a:lnTo>
                  <a:pt x="306497" y="409254"/>
                </a:lnTo>
                <a:lnTo>
                  <a:pt x="308852" y="406496"/>
                </a:lnTo>
                <a:lnTo>
                  <a:pt x="321721" y="381497"/>
                </a:lnTo>
                <a:lnTo>
                  <a:pt x="329445" y="352605"/>
                </a:lnTo>
                <a:lnTo>
                  <a:pt x="331920" y="321102"/>
                </a:lnTo>
                <a:lnTo>
                  <a:pt x="332021" y="280567"/>
                </a:lnTo>
                <a:close/>
              </a:path>
              <a:path w="332104" h="466089">
                <a:moveTo>
                  <a:pt x="155712" y="0"/>
                </a:moveTo>
                <a:lnTo>
                  <a:pt x="113564" y="5240"/>
                </a:lnTo>
                <a:lnTo>
                  <a:pt x="75924" y="20941"/>
                </a:lnTo>
                <a:lnTo>
                  <a:pt x="44311" y="46101"/>
                </a:lnTo>
                <a:lnTo>
                  <a:pt x="20261" y="79798"/>
                </a:lnTo>
                <a:lnTo>
                  <a:pt x="5065" y="120666"/>
                </a:lnTo>
                <a:lnTo>
                  <a:pt x="0" y="167314"/>
                </a:lnTo>
                <a:lnTo>
                  <a:pt x="1246" y="192194"/>
                </a:lnTo>
                <a:lnTo>
                  <a:pt x="11215" y="236751"/>
                </a:lnTo>
                <a:lnTo>
                  <a:pt x="30878" y="274176"/>
                </a:lnTo>
                <a:lnTo>
                  <a:pt x="58550" y="303124"/>
                </a:lnTo>
                <a:lnTo>
                  <a:pt x="93580" y="323215"/>
                </a:lnTo>
                <a:lnTo>
                  <a:pt x="133789" y="333342"/>
                </a:lnTo>
                <a:lnTo>
                  <a:pt x="155712" y="334607"/>
                </a:lnTo>
                <a:lnTo>
                  <a:pt x="189210" y="331232"/>
                </a:lnTo>
                <a:lnTo>
                  <a:pt x="218285" y="321102"/>
                </a:lnTo>
                <a:lnTo>
                  <a:pt x="242937" y="304215"/>
                </a:lnTo>
                <a:lnTo>
                  <a:pt x="263164" y="280567"/>
                </a:lnTo>
                <a:lnTo>
                  <a:pt x="332021" y="280567"/>
                </a:lnTo>
                <a:lnTo>
                  <a:pt x="332021" y="276043"/>
                </a:lnTo>
                <a:lnTo>
                  <a:pt x="167293" y="276043"/>
                </a:lnTo>
                <a:lnTo>
                  <a:pt x="146785" y="274157"/>
                </a:lnTo>
                <a:lnTo>
                  <a:pt x="97798" y="245804"/>
                </a:lnTo>
                <a:lnTo>
                  <a:pt x="78013" y="211070"/>
                </a:lnTo>
                <a:lnTo>
                  <a:pt x="71421" y="167314"/>
                </a:lnTo>
                <a:lnTo>
                  <a:pt x="73069" y="144311"/>
                </a:lnTo>
                <a:lnTo>
                  <a:pt x="86255" y="105050"/>
                </a:lnTo>
                <a:lnTo>
                  <a:pt x="112033" y="75575"/>
                </a:lnTo>
                <a:lnTo>
                  <a:pt x="167293" y="58563"/>
                </a:lnTo>
                <a:lnTo>
                  <a:pt x="332021" y="58563"/>
                </a:lnTo>
                <a:lnTo>
                  <a:pt x="332021" y="55349"/>
                </a:lnTo>
                <a:lnTo>
                  <a:pt x="263824" y="55349"/>
                </a:lnTo>
                <a:lnTo>
                  <a:pt x="254806" y="43159"/>
                </a:lnTo>
                <a:lnTo>
                  <a:pt x="244509" y="32344"/>
                </a:lnTo>
                <a:lnTo>
                  <a:pt x="205907" y="8340"/>
                </a:lnTo>
                <a:lnTo>
                  <a:pt x="173729" y="929"/>
                </a:lnTo>
                <a:lnTo>
                  <a:pt x="155712" y="0"/>
                </a:lnTo>
                <a:close/>
              </a:path>
              <a:path w="332104" h="466089">
                <a:moveTo>
                  <a:pt x="332021" y="58563"/>
                </a:moveTo>
                <a:lnTo>
                  <a:pt x="167293" y="58563"/>
                </a:lnTo>
                <a:lnTo>
                  <a:pt x="187804" y="60472"/>
                </a:lnTo>
                <a:lnTo>
                  <a:pt x="206222" y="66200"/>
                </a:lnTo>
                <a:lnTo>
                  <a:pt x="236788" y="89128"/>
                </a:lnTo>
                <a:lnTo>
                  <a:pt x="256569" y="124286"/>
                </a:lnTo>
                <a:lnTo>
                  <a:pt x="263164" y="168602"/>
                </a:lnTo>
                <a:lnTo>
                  <a:pt x="261515" y="191299"/>
                </a:lnTo>
                <a:lnTo>
                  <a:pt x="248326" y="230067"/>
                </a:lnTo>
                <a:lnTo>
                  <a:pt x="222550" y="259226"/>
                </a:lnTo>
                <a:lnTo>
                  <a:pt x="167293" y="276043"/>
                </a:lnTo>
                <a:lnTo>
                  <a:pt x="332021" y="276043"/>
                </a:lnTo>
                <a:lnTo>
                  <a:pt x="332021" y="58563"/>
                </a:lnTo>
                <a:close/>
              </a:path>
              <a:path w="332104" h="466089">
                <a:moveTo>
                  <a:pt x="332021" y="3874"/>
                </a:moveTo>
                <a:lnTo>
                  <a:pt x="271541" y="3874"/>
                </a:lnTo>
                <a:lnTo>
                  <a:pt x="263824" y="55349"/>
                </a:lnTo>
                <a:lnTo>
                  <a:pt x="332021" y="55349"/>
                </a:lnTo>
                <a:lnTo>
                  <a:pt x="332021" y="3874"/>
                </a:lnTo>
                <a:close/>
              </a:path>
            </a:pathLst>
          </a:custGeom>
          <a:solidFill>
            <a:srgbClr val="191919"/>
          </a:solidFill>
        </p:spPr>
        <p:txBody>
          <a:bodyPr wrap="square" lIns="0" tIns="0" rIns="0" bIns="0" rtlCol="0"/>
          <a:lstStyle/>
          <a:p>
            <a:endParaRPr sz="1092"/>
          </a:p>
        </p:txBody>
      </p:sp>
      <p:grpSp>
        <p:nvGrpSpPr>
          <p:cNvPr id="28" name="object 28"/>
          <p:cNvGrpSpPr/>
          <p:nvPr/>
        </p:nvGrpSpPr>
        <p:grpSpPr>
          <a:xfrm>
            <a:off x="391901" y="209826"/>
            <a:ext cx="934167" cy="934167"/>
            <a:chOff x="645568" y="346019"/>
            <a:chExt cx="1540510" cy="1540510"/>
          </a:xfrm>
        </p:grpSpPr>
        <p:sp>
          <p:nvSpPr>
            <p:cNvPr id="29" name="object 29"/>
            <p:cNvSpPr/>
            <p:nvPr/>
          </p:nvSpPr>
          <p:spPr>
            <a:xfrm>
              <a:off x="1263209" y="346019"/>
              <a:ext cx="305435" cy="605155"/>
            </a:xfrm>
            <a:custGeom>
              <a:avLst/>
              <a:gdLst/>
              <a:ahLst/>
              <a:cxnLst/>
              <a:rect l="l" t="t" r="r" b="b"/>
              <a:pathLst>
                <a:path w="305434" h="605155">
                  <a:moveTo>
                    <a:pt x="152521" y="0"/>
                  </a:moveTo>
                  <a:lnTo>
                    <a:pt x="109819" y="45261"/>
                  </a:lnTo>
                  <a:lnTo>
                    <a:pt x="82323" y="86731"/>
                  </a:lnTo>
                  <a:lnTo>
                    <a:pt x="55296" y="130964"/>
                  </a:lnTo>
                  <a:lnTo>
                    <a:pt x="29672" y="176697"/>
                  </a:lnTo>
                  <a:lnTo>
                    <a:pt x="6389" y="222667"/>
                  </a:lnTo>
                  <a:lnTo>
                    <a:pt x="0" y="247204"/>
                  </a:lnTo>
                  <a:lnTo>
                    <a:pt x="423" y="259860"/>
                  </a:lnTo>
                  <a:lnTo>
                    <a:pt x="19157" y="318123"/>
                  </a:lnTo>
                  <a:lnTo>
                    <a:pt x="36631" y="365768"/>
                  </a:lnTo>
                  <a:lnTo>
                    <a:pt x="55342" y="414193"/>
                  </a:lnTo>
                  <a:lnTo>
                    <a:pt x="74911" y="462322"/>
                  </a:lnTo>
                  <a:lnTo>
                    <a:pt x="94957" y="509080"/>
                  </a:lnTo>
                  <a:lnTo>
                    <a:pt x="115101" y="553392"/>
                  </a:lnTo>
                  <a:lnTo>
                    <a:pt x="134961" y="594184"/>
                  </a:lnTo>
                  <a:lnTo>
                    <a:pt x="152521" y="604967"/>
                  </a:lnTo>
                  <a:lnTo>
                    <a:pt x="162544" y="602271"/>
                  </a:lnTo>
                  <a:lnTo>
                    <a:pt x="189946" y="553389"/>
                  </a:lnTo>
                  <a:lnTo>
                    <a:pt x="210095" y="509075"/>
                  </a:lnTo>
                  <a:lnTo>
                    <a:pt x="230147" y="462317"/>
                  </a:lnTo>
                  <a:lnTo>
                    <a:pt x="249720" y="414188"/>
                  </a:lnTo>
                  <a:lnTo>
                    <a:pt x="268434" y="365763"/>
                  </a:lnTo>
                  <a:lnTo>
                    <a:pt x="285909" y="318115"/>
                  </a:lnTo>
                  <a:lnTo>
                    <a:pt x="301763" y="272320"/>
                  </a:lnTo>
                  <a:lnTo>
                    <a:pt x="305065" y="247200"/>
                  </a:lnTo>
                  <a:lnTo>
                    <a:pt x="303069" y="234698"/>
                  </a:lnTo>
                  <a:lnTo>
                    <a:pt x="275403" y="176702"/>
                  </a:lnTo>
                  <a:lnTo>
                    <a:pt x="249774" y="130966"/>
                  </a:lnTo>
                  <a:lnTo>
                    <a:pt x="222737" y="86730"/>
                  </a:lnTo>
                  <a:lnTo>
                    <a:pt x="195231" y="45255"/>
                  </a:lnTo>
                  <a:lnTo>
                    <a:pt x="168196" y="7804"/>
                  </a:lnTo>
                  <a:lnTo>
                    <a:pt x="152521" y="0"/>
                  </a:lnTo>
                  <a:close/>
                </a:path>
              </a:pathLst>
            </a:custGeom>
            <a:solidFill>
              <a:srgbClr val="E34CE3"/>
            </a:solidFill>
          </p:spPr>
          <p:txBody>
            <a:bodyPr wrap="square" lIns="0" tIns="0" rIns="0" bIns="0" rtlCol="0"/>
            <a:lstStyle/>
            <a:p>
              <a:endParaRPr sz="1092"/>
            </a:p>
          </p:txBody>
        </p:sp>
        <p:sp>
          <p:nvSpPr>
            <p:cNvPr id="30" name="object 30"/>
            <p:cNvSpPr/>
            <p:nvPr/>
          </p:nvSpPr>
          <p:spPr>
            <a:xfrm>
              <a:off x="1263204" y="1281385"/>
              <a:ext cx="305435" cy="605155"/>
            </a:xfrm>
            <a:custGeom>
              <a:avLst/>
              <a:gdLst/>
              <a:ahLst/>
              <a:cxnLst/>
              <a:rect l="l" t="t" r="r" b="b"/>
              <a:pathLst>
                <a:path w="305434" h="605155">
                  <a:moveTo>
                    <a:pt x="152543" y="0"/>
                  </a:moveTo>
                  <a:lnTo>
                    <a:pt x="115118" y="51582"/>
                  </a:lnTo>
                  <a:lnTo>
                    <a:pt x="94969" y="95894"/>
                  </a:lnTo>
                  <a:lnTo>
                    <a:pt x="74917" y="142652"/>
                  </a:lnTo>
                  <a:lnTo>
                    <a:pt x="55344" y="190781"/>
                  </a:lnTo>
                  <a:lnTo>
                    <a:pt x="36630" y="239206"/>
                  </a:lnTo>
                  <a:lnTo>
                    <a:pt x="19156" y="286851"/>
                  </a:lnTo>
                  <a:lnTo>
                    <a:pt x="3302" y="332644"/>
                  </a:lnTo>
                  <a:lnTo>
                    <a:pt x="0" y="357765"/>
                  </a:lnTo>
                  <a:lnTo>
                    <a:pt x="1996" y="370270"/>
                  </a:lnTo>
                  <a:lnTo>
                    <a:pt x="29657" y="428271"/>
                  </a:lnTo>
                  <a:lnTo>
                    <a:pt x="55285" y="474005"/>
                  </a:lnTo>
                  <a:lnTo>
                    <a:pt x="82324" y="518238"/>
                  </a:lnTo>
                  <a:lnTo>
                    <a:pt x="109832" y="559709"/>
                  </a:lnTo>
                  <a:lnTo>
                    <a:pt x="136868" y="597159"/>
                  </a:lnTo>
                  <a:lnTo>
                    <a:pt x="152543" y="604965"/>
                  </a:lnTo>
                  <a:lnTo>
                    <a:pt x="161105" y="603014"/>
                  </a:lnTo>
                  <a:lnTo>
                    <a:pt x="195245" y="559709"/>
                  </a:lnTo>
                  <a:lnTo>
                    <a:pt x="222741" y="518238"/>
                  </a:lnTo>
                  <a:lnTo>
                    <a:pt x="249769" y="474005"/>
                  </a:lnTo>
                  <a:lnTo>
                    <a:pt x="275392" y="428271"/>
                  </a:lnTo>
                  <a:lnTo>
                    <a:pt x="298675" y="382297"/>
                  </a:lnTo>
                  <a:lnTo>
                    <a:pt x="305065" y="357763"/>
                  </a:lnTo>
                  <a:lnTo>
                    <a:pt x="304641" y="345108"/>
                  </a:lnTo>
                  <a:lnTo>
                    <a:pt x="285907" y="286842"/>
                  </a:lnTo>
                  <a:lnTo>
                    <a:pt x="268433" y="239197"/>
                  </a:lnTo>
                  <a:lnTo>
                    <a:pt x="249722" y="190774"/>
                  </a:lnTo>
                  <a:lnTo>
                    <a:pt x="230153" y="142648"/>
                  </a:lnTo>
                  <a:lnTo>
                    <a:pt x="210107" y="95892"/>
                  </a:lnTo>
                  <a:lnTo>
                    <a:pt x="189964" y="51581"/>
                  </a:lnTo>
                  <a:lnTo>
                    <a:pt x="170103" y="10790"/>
                  </a:lnTo>
                  <a:lnTo>
                    <a:pt x="152543" y="0"/>
                  </a:lnTo>
                  <a:close/>
                </a:path>
              </a:pathLst>
            </a:custGeom>
            <a:solidFill>
              <a:srgbClr val="FF0000"/>
            </a:solidFill>
          </p:spPr>
          <p:txBody>
            <a:bodyPr wrap="square" lIns="0" tIns="0" rIns="0" bIns="0" rtlCol="0"/>
            <a:lstStyle/>
            <a:p>
              <a:endParaRPr sz="1092"/>
            </a:p>
          </p:txBody>
        </p:sp>
        <p:sp>
          <p:nvSpPr>
            <p:cNvPr id="31" name="object 31"/>
            <p:cNvSpPr/>
            <p:nvPr/>
          </p:nvSpPr>
          <p:spPr>
            <a:xfrm>
              <a:off x="1580940" y="963647"/>
              <a:ext cx="605155" cy="305435"/>
            </a:xfrm>
            <a:custGeom>
              <a:avLst/>
              <a:gdLst/>
              <a:ahLst/>
              <a:cxnLst/>
              <a:rect l="l" t="t" r="r" b="b"/>
              <a:pathLst>
                <a:path w="605155" h="305434">
                  <a:moveTo>
                    <a:pt x="357763" y="0"/>
                  </a:moveTo>
                  <a:lnTo>
                    <a:pt x="286842" y="19152"/>
                  </a:lnTo>
                  <a:lnTo>
                    <a:pt x="239197" y="36625"/>
                  </a:lnTo>
                  <a:lnTo>
                    <a:pt x="190774" y="55337"/>
                  </a:lnTo>
                  <a:lnTo>
                    <a:pt x="142648" y="74907"/>
                  </a:lnTo>
                  <a:lnTo>
                    <a:pt x="95892" y="94954"/>
                  </a:lnTo>
                  <a:lnTo>
                    <a:pt x="51581" y="115099"/>
                  </a:lnTo>
                  <a:lnTo>
                    <a:pt x="10790" y="134960"/>
                  </a:lnTo>
                  <a:lnTo>
                    <a:pt x="0" y="152524"/>
                  </a:lnTo>
                  <a:lnTo>
                    <a:pt x="2697" y="162547"/>
                  </a:lnTo>
                  <a:lnTo>
                    <a:pt x="51582" y="189945"/>
                  </a:lnTo>
                  <a:lnTo>
                    <a:pt x="95894" y="210094"/>
                  </a:lnTo>
                  <a:lnTo>
                    <a:pt x="142652" y="230146"/>
                  </a:lnTo>
                  <a:lnTo>
                    <a:pt x="190781" y="249721"/>
                  </a:lnTo>
                  <a:lnTo>
                    <a:pt x="239206" y="268437"/>
                  </a:lnTo>
                  <a:lnTo>
                    <a:pt x="286851" y="285914"/>
                  </a:lnTo>
                  <a:lnTo>
                    <a:pt x="332644" y="301772"/>
                  </a:lnTo>
                  <a:lnTo>
                    <a:pt x="357765" y="305065"/>
                  </a:lnTo>
                  <a:lnTo>
                    <a:pt x="370270" y="303067"/>
                  </a:lnTo>
                  <a:lnTo>
                    <a:pt x="428271" y="275402"/>
                  </a:lnTo>
                  <a:lnTo>
                    <a:pt x="474005" y="249774"/>
                  </a:lnTo>
                  <a:lnTo>
                    <a:pt x="518238" y="222738"/>
                  </a:lnTo>
                  <a:lnTo>
                    <a:pt x="559709" y="195235"/>
                  </a:lnTo>
                  <a:lnTo>
                    <a:pt x="597159" y="168205"/>
                  </a:lnTo>
                  <a:lnTo>
                    <a:pt x="604965" y="152521"/>
                  </a:lnTo>
                  <a:lnTo>
                    <a:pt x="603014" y="143958"/>
                  </a:lnTo>
                  <a:lnTo>
                    <a:pt x="559709" y="109818"/>
                  </a:lnTo>
                  <a:lnTo>
                    <a:pt x="518238" y="82323"/>
                  </a:lnTo>
                  <a:lnTo>
                    <a:pt x="474005" y="55297"/>
                  </a:lnTo>
                  <a:lnTo>
                    <a:pt x="428271" y="29676"/>
                  </a:lnTo>
                  <a:lnTo>
                    <a:pt x="382297" y="6399"/>
                  </a:lnTo>
                  <a:lnTo>
                    <a:pt x="357763" y="0"/>
                  </a:lnTo>
                  <a:close/>
                </a:path>
              </a:pathLst>
            </a:custGeom>
            <a:solidFill>
              <a:srgbClr val="FF7000"/>
            </a:solidFill>
          </p:spPr>
          <p:txBody>
            <a:bodyPr wrap="square" lIns="0" tIns="0" rIns="0" bIns="0" rtlCol="0"/>
            <a:lstStyle/>
            <a:p>
              <a:endParaRPr sz="1092"/>
            </a:p>
          </p:txBody>
        </p:sp>
        <p:sp>
          <p:nvSpPr>
            <p:cNvPr id="32" name="object 32"/>
            <p:cNvSpPr/>
            <p:nvPr/>
          </p:nvSpPr>
          <p:spPr>
            <a:xfrm>
              <a:off x="645568" y="963646"/>
              <a:ext cx="605155" cy="305435"/>
            </a:xfrm>
            <a:custGeom>
              <a:avLst/>
              <a:gdLst/>
              <a:ahLst/>
              <a:cxnLst/>
              <a:rect l="l" t="t" r="r" b="b"/>
              <a:pathLst>
                <a:path w="605155" h="305434">
                  <a:moveTo>
                    <a:pt x="247200" y="0"/>
                  </a:moveTo>
                  <a:lnTo>
                    <a:pt x="176694" y="29657"/>
                  </a:lnTo>
                  <a:lnTo>
                    <a:pt x="130960" y="55288"/>
                  </a:lnTo>
                  <a:lnTo>
                    <a:pt x="86727" y="82326"/>
                  </a:lnTo>
                  <a:lnTo>
                    <a:pt x="45255" y="109832"/>
                  </a:lnTo>
                  <a:lnTo>
                    <a:pt x="7806" y="136863"/>
                  </a:lnTo>
                  <a:lnTo>
                    <a:pt x="0" y="152543"/>
                  </a:lnTo>
                  <a:lnTo>
                    <a:pt x="1951" y="161109"/>
                  </a:lnTo>
                  <a:lnTo>
                    <a:pt x="45255" y="195251"/>
                  </a:lnTo>
                  <a:lnTo>
                    <a:pt x="86727" y="222746"/>
                  </a:lnTo>
                  <a:lnTo>
                    <a:pt x="130960" y="249774"/>
                  </a:lnTo>
                  <a:lnTo>
                    <a:pt x="176694" y="275397"/>
                  </a:lnTo>
                  <a:lnTo>
                    <a:pt x="222668" y="298680"/>
                  </a:lnTo>
                  <a:lnTo>
                    <a:pt x="247201" y="305066"/>
                  </a:lnTo>
                  <a:lnTo>
                    <a:pt x="259857" y="304645"/>
                  </a:lnTo>
                  <a:lnTo>
                    <a:pt x="318123" y="285913"/>
                  </a:lnTo>
                  <a:lnTo>
                    <a:pt x="365768" y="268438"/>
                  </a:lnTo>
                  <a:lnTo>
                    <a:pt x="414190" y="249726"/>
                  </a:lnTo>
                  <a:lnTo>
                    <a:pt x="462317" y="230156"/>
                  </a:lnTo>
                  <a:lnTo>
                    <a:pt x="509073" y="210108"/>
                  </a:lnTo>
                  <a:lnTo>
                    <a:pt x="553384" y="189962"/>
                  </a:lnTo>
                  <a:lnTo>
                    <a:pt x="594175" y="170098"/>
                  </a:lnTo>
                  <a:lnTo>
                    <a:pt x="604965" y="152547"/>
                  </a:lnTo>
                  <a:lnTo>
                    <a:pt x="602268" y="142526"/>
                  </a:lnTo>
                  <a:lnTo>
                    <a:pt x="553383" y="115123"/>
                  </a:lnTo>
                  <a:lnTo>
                    <a:pt x="509071" y="94974"/>
                  </a:lnTo>
                  <a:lnTo>
                    <a:pt x="462313" y="74923"/>
                  </a:lnTo>
                  <a:lnTo>
                    <a:pt x="414184" y="55349"/>
                  </a:lnTo>
                  <a:lnTo>
                    <a:pt x="365759" y="36635"/>
                  </a:lnTo>
                  <a:lnTo>
                    <a:pt x="318113" y="19161"/>
                  </a:lnTo>
                  <a:lnTo>
                    <a:pt x="272321" y="3307"/>
                  </a:lnTo>
                  <a:lnTo>
                    <a:pt x="247200" y="0"/>
                  </a:lnTo>
                  <a:close/>
                </a:path>
              </a:pathLst>
            </a:custGeom>
            <a:solidFill>
              <a:srgbClr val="4AD1C9"/>
            </a:solidFill>
          </p:spPr>
          <p:txBody>
            <a:bodyPr wrap="square" lIns="0" tIns="0" rIns="0" bIns="0" rtlCol="0"/>
            <a:lstStyle/>
            <a:p>
              <a:endParaRPr sz="1092"/>
            </a:p>
          </p:txBody>
        </p:sp>
        <p:sp>
          <p:nvSpPr>
            <p:cNvPr id="33" name="object 33"/>
            <p:cNvSpPr/>
            <p:nvPr/>
          </p:nvSpPr>
          <p:spPr>
            <a:xfrm>
              <a:off x="865580" y="566040"/>
              <a:ext cx="438784" cy="438784"/>
            </a:xfrm>
            <a:custGeom>
              <a:avLst/>
              <a:gdLst/>
              <a:ahLst/>
              <a:cxnLst/>
              <a:rect l="l" t="t" r="r" b="b"/>
              <a:pathLst>
                <a:path w="438784" h="438784">
                  <a:moveTo>
                    <a:pt x="22166" y="0"/>
                  </a:moveTo>
                  <a:lnTo>
                    <a:pt x="12994" y="891"/>
                  </a:lnTo>
                  <a:lnTo>
                    <a:pt x="5558" y="5566"/>
                  </a:lnTo>
                  <a:lnTo>
                    <a:pt x="885" y="13000"/>
                  </a:lnTo>
                  <a:lnTo>
                    <a:pt x="0" y="22166"/>
                  </a:lnTo>
                  <a:lnTo>
                    <a:pt x="7370" y="67760"/>
                  </a:lnTo>
                  <a:lnTo>
                    <a:pt x="17252" y="116529"/>
                  </a:lnTo>
                  <a:lnTo>
                    <a:pt x="29418" y="166919"/>
                  </a:lnTo>
                  <a:lnTo>
                    <a:pt x="43638" y="217377"/>
                  </a:lnTo>
                  <a:lnTo>
                    <a:pt x="59684" y="266347"/>
                  </a:lnTo>
                  <a:lnTo>
                    <a:pt x="92604" y="303645"/>
                  </a:lnTo>
                  <a:lnTo>
                    <a:pt x="136199" y="324813"/>
                  </a:lnTo>
                  <a:lnTo>
                    <a:pt x="182247" y="346147"/>
                  </a:lnTo>
                  <a:lnTo>
                    <a:pt x="229719" y="367156"/>
                  </a:lnTo>
                  <a:lnTo>
                    <a:pt x="277588" y="387350"/>
                  </a:lnTo>
                  <a:lnTo>
                    <a:pt x="324826" y="406236"/>
                  </a:lnTo>
                  <a:lnTo>
                    <a:pt x="370405" y="423324"/>
                  </a:lnTo>
                  <a:lnTo>
                    <a:pt x="413296" y="438122"/>
                  </a:lnTo>
                  <a:lnTo>
                    <a:pt x="424343" y="438518"/>
                  </a:lnTo>
                  <a:lnTo>
                    <a:pt x="433334" y="433338"/>
                  </a:lnTo>
                  <a:lnTo>
                    <a:pt x="438513" y="424344"/>
                  </a:lnTo>
                  <a:lnTo>
                    <a:pt x="438122" y="413296"/>
                  </a:lnTo>
                  <a:lnTo>
                    <a:pt x="423325" y="370404"/>
                  </a:lnTo>
                  <a:lnTo>
                    <a:pt x="406238" y="324823"/>
                  </a:lnTo>
                  <a:lnTo>
                    <a:pt x="387354" y="277581"/>
                  </a:lnTo>
                  <a:lnTo>
                    <a:pt x="367163" y="229708"/>
                  </a:lnTo>
                  <a:lnTo>
                    <a:pt x="346155" y="182234"/>
                  </a:lnTo>
                  <a:lnTo>
                    <a:pt x="324822" y="136186"/>
                  </a:lnTo>
                  <a:lnTo>
                    <a:pt x="303655" y="92594"/>
                  </a:lnTo>
                  <a:lnTo>
                    <a:pt x="266368" y="59663"/>
                  </a:lnTo>
                  <a:lnTo>
                    <a:pt x="217396" y="43615"/>
                  </a:lnTo>
                  <a:lnTo>
                    <a:pt x="166935" y="29397"/>
                  </a:lnTo>
                  <a:lnTo>
                    <a:pt x="116541" y="17237"/>
                  </a:lnTo>
                  <a:lnTo>
                    <a:pt x="67766" y="7362"/>
                  </a:lnTo>
                  <a:lnTo>
                    <a:pt x="22166" y="0"/>
                  </a:lnTo>
                  <a:close/>
                </a:path>
              </a:pathLst>
            </a:custGeom>
            <a:solidFill>
              <a:srgbClr val="FFBD00"/>
            </a:solidFill>
          </p:spPr>
          <p:txBody>
            <a:bodyPr wrap="square" lIns="0" tIns="0" rIns="0" bIns="0" rtlCol="0"/>
            <a:lstStyle/>
            <a:p>
              <a:endParaRPr sz="1092"/>
            </a:p>
          </p:txBody>
        </p:sp>
        <p:sp>
          <p:nvSpPr>
            <p:cNvPr id="34" name="object 34"/>
            <p:cNvSpPr/>
            <p:nvPr/>
          </p:nvSpPr>
          <p:spPr>
            <a:xfrm>
              <a:off x="1527381" y="1227810"/>
              <a:ext cx="438784" cy="438784"/>
            </a:xfrm>
            <a:custGeom>
              <a:avLst/>
              <a:gdLst/>
              <a:ahLst/>
              <a:cxnLst/>
              <a:rect l="l" t="t" r="r" b="b"/>
              <a:pathLst>
                <a:path w="438785" h="438785">
                  <a:moveTo>
                    <a:pt x="14170" y="0"/>
                  </a:moveTo>
                  <a:lnTo>
                    <a:pt x="5178" y="5179"/>
                  </a:lnTo>
                  <a:lnTo>
                    <a:pt x="0" y="14173"/>
                  </a:lnTo>
                  <a:lnTo>
                    <a:pt x="391" y="25221"/>
                  </a:lnTo>
                  <a:lnTo>
                    <a:pt x="15188" y="68113"/>
                  </a:lnTo>
                  <a:lnTo>
                    <a:pt x="32274" y="113695"/>
                  </a:lnTo>
                  <a:lnTo>
                    <a:pt x="51159" y="160937"/>
                  </a:lnTo>
                  <a:lnTo>
                    <a:pt x="71350" y="208811"/>
                  </a:lnTo>
                  <a:lnTo>
                    <a:pt x="92358" y="256287"/>
                  </a:lnTo>
                  <a:lnTo>
                    <a:pt x="113690" y="302338"/>
                  </a:lnTo>
                  <a:lnTo>
                    <a:pt x="134858" y="345934"/>
                  </a:lnTo>
                  <a:lnTo>
                    <a:pt x="172144" y="378855"/>
                  </a:lnTo>
                  <a:lnTo>
                    <a:pt x="221118" y="394907"/>
                  </a:lnTo>
                  <a:lnTo>
                    <a:pt x="271580" y="409125"/>
                  </a:lnTo>
                  <a:lnTo>
                    <a:pt x="321977" y="421285"/>
                  </a:lnTo>
                  <a:lnTo>
                    <a:pt x="370751" y="431161"/>
                  </a:lnTo>
                  <a:lnTo>
                    <a:pt x="416346" y="438528"/>
                  </a:lnTo>
                  <a:lnTo>
                    <a:pt x="425519" y="437635"/>
                  </a:lnTo>
                  <a:lnTo>
                    <a:pt x="432955" y="432956"/>
                  </a:lnTo>
                  <a:lnTo>
                    <a:pt x="437628" y="425519"/>
                  </a:lnTo>
                  <a:lnTo>
                    <a:pt x="438513" y="416351"/>
                  </a:lnTo>
                  <a:lnTo>
                    <a:pt x="431143" y="370759"/>
                  </a:lnTo>
                  <a:lnTo>
                    <a:pt x="421261" y="321992"/>
                  </a:lnTo>
                  <a:lnTo>
                    <a:pt x="409097" y="271605"/>
                  </a:lnTo>
                  <a:lnTo>
                    <a:pt x="394880" y="221150"/>
                  </a:lnTo>
                  <a:lnTo>
                    <a:pt x="378840" y="172180"/>
                  </a:lnTo>
                  <a:lnTo>
                    <a:pt x="345909" y="134873"/>
                  </a:lnTo>
                  <a:lnTo>
                    <a:pt x="302314" y="113705"/>
                  </a:lnTo>
                  <a:lnTo>
                    <a:pt x="256266" y="92372"/>
                  </a:lnTo>
                  <a:lnTo>
                    <a:pt x="208794" y="71364"/>
                  </a:lnTo>
                  <a:lnTo>
                    <a:pt x="160924" y="51172"/>
                  </a:lnTo>
                  <a:lnTo>
                    <a:pt x="113686" y="32285"/>
                  </a:lnTo>
                  <a:lnTo>
                    <a:pt x="68108" y="15196"/>
                  </a:lnTo>
                  <a:lnTo>
                    <a:pt x="25217" y="395"/>
                  </a:lnTo>
                  <a:lnTo>
                    <a:pt x="14170" y="0"/>
                  </a:lnTo>
                  <a:close/>
                </a:path>
              </a:pathLst>
            </a:custGeom>
            <a:solidFill>
              <a:srgbClr val="0057DE"/>
            </a:solidFill>
          </p:spPr>
          <p:txBody>
            <a:bodyPr wrap="square" lIns="0" tIns="0" rIns="0" bIns="0" rtlCol="0"/>
            <a:lstStyle/>
            <a:p>
              <a:endParaRPr sz="1092"/>
            </a:p>
          </p:txBody>
        </p:sp>
        <p:sp>
          <p:nvSpPr>
            <p:cNvPr id="35" name="object 35"/>
            <p:cNvSpPr/>
            <p:nvPr/>
          </p:nvSpPr>
          <p:spPr>
            <a:xfrm>
              <a:off x="1527365" y="566023"/>
              <a:ext cx="438784" cy="438784"/>
            </a:xfrm>
            <a:custGeom>
              <a:avLst/>
              <a:gdLst/>
              <a:ahLst/>
              <a:cxnLst/>
              <a:rect l="l" t="t" r="r" b="b"/>
              <a:pathLst>
                <a:path w="438785" h="438784">
                  <a:moveTo>
                    <a:pt x="416346" y="0"/>
                  </a:moveTo>
                  <a:lnTo>
                    <a:pt x="370754" y="7370"/>
                  </a:lnTo>
                  <a:lnTo>
                    <a:pt x="321987" y="17252"/>
                  </a:lnTo>
                  <a:lnTo>
                    <a:pt x="271598" y="29416"/>
                  </a:lnTo>
                  <a:lnTo>
                    <a:pt x="221140" y="43633"/>
                  </a:lnTo>
                  <a:lnTo>
                    <a:pt x="172165" y="59673"/>
                  </a:lnTo>
                  <a:lnTo>
                    <a:pt x="134868" y="92604"/>
                  </a:lnTo>
                  <a:lnTo>
                    <a:pt x="113700" y="136196"/>
                  </a:lnTo>
                  <a:lnTo>
                    <a:pt x="92366" y="182244"/>
                  </a:lnTo>
                  <a:lnTo>
                    <a:pt x="71356" y="229718"/>
                  </a:lnTo>
                  <a:lnTo>
                    <a:pt x="51163" y="277590"/>
                  </a:lnTo>
                  <a:lnTo>
                    <a:pt x="32276" y="324829"/>
                  </a:lnTo>
                  <a:lnTo>
                    <a:pt x="15189" y="370408"/>
                  </a:lnTo>
                  <a:lnTo>
                    <a:pt x="391" y="413296"/>
                  </a:lnTo>
                  <a:lnTo>
                    <a:pt x="0" y="424343"/>
                  </a:lnTo>
                  <a:lnTo>
                    <a:pt x="5178" y="433334"/>
                  </a:lnTo>
                  <a:lnTo>
                    <a:pt x="14170" y="438513"/>
                  </a:lnTo>
                  <a:lnTo>
                    <a:pt x="25217" y="438122"/>
                  </a:lnTo>
                  <a:lnTo>
                    <a:pt x="68109" y="423321"/>
                  </a:lnTo>
                  <a:lnTo>
                    <a:pt x="113691" y="406234"/>
                  </a:lnTo>
                  <a:lnTo>
                    <a:pt x="160933" y="387350"/>
                  </a:lnTo>
                  <a:lnTo>
                    <a:pt x="208806" y="367159"/>
                  </a:lnTo>
                  <a:lnTo>
                    <a:pt x="256283" y="346153"/>
                  </a:lnTo>
                  <a:lnTo>
                    <a:pt x="302334" y="324822"/>
                  </a:lnTo>
                  <a:lnTo>
                    <a:pt x="345930" y="303655"/>
                  </a:lnTo>
                  <a:lnTo>
                    <a:pt x="378850" y="266358"/>
                  </a:lnTo>
                  <a:lnTo>
                    <a:pt x="394898" y="217391"/>
                  </a:lnTo>
                  <a:lnTo>
                    <a:pt x="409116" y="166933"/>
                  </a:lnTo>
                  <a:lnTo>
                    <a:pt x="421275" y="116540"/>
                  </a:lnTo>
                  <a:lnTo>
                    <a:pt x="431150" y="67766"/>
                  </a:lnTo>
                  <a:lnTo>
                    <a:pt x="438513" y="22166"/>
                  </a:lnTo>
                  <a:lnTo>
                    <a:pt x="437628" y="12994"/>
                  </a:lnTo>
                  <a:lnTo>
                    <a:pt x="432955" y="5558"/>
                  </a:lnTo>
                  <a:lnTo>
                    <a:pt x="425519" y="885"/>
                  </a:lnTo>
                  <a:lnTo>
                    <a:pt x="416346" y="0"/>
                  </a:lnTo>
                  <a:close/>
                </a:path>
              </a:pathLst>
            </a:custGeom>
            <a:solidFill>
              <a:srgbClr val="127F4F"/>
            </a:solidFill>
          </p:spPr>
          <p:txBody>
            <a:bodyPr wrap="square" lIns="0" tIns="0" rIns="0" bIns="0" rtlCol="0"/>
            <a:lstStyle/>
            <a:p>
              <a:endParaRPr sz="1092"/>
            </a:p>
          </p:txBody>
        </p:sp>
        <p:sp>
          <p:nvSpPr>
            <p:cNvPr id="36" name="object 36"/>
            <p:cNvSpPr/>
            <p:nvPr/>
          </p:nvSpPr>
          <p:spPr>
            <a:xfrm>
              <a:off x="865586" y="1227827"/>
              <a:ext cx="438784" cy="438784"/>
            </a:xfrm>
            <a:custGeom>
              <a:avLst/>
              <a:gdLst/>
              <a:ahLst/>
              <a:cxnLst/>
              <a:rect l="l" t="t" r="r" b="b"/>
              <a:pathLst>
                <a:path w="438784" h="438785">
                  <a:moveTo>
                    <a:pt x="424343" y="0"/>
                  </a:moveTo>
                  <a:lnTo>
                    <a:pt x="370404" y="15191"/>
                  </a:lnTo>
                  <a:lnTo>
                    <a:pt x="324823" y="32279"/>
                  </a:lnTo>
                  <a:lnTo>
                    <a:pt x="277581" y="51164"/>
                  </a:lnTo>
                  <a:lnTo>
                    <a:pt x="229708" y="71355"/>
                  </a:lnTo>
                  <a:lnTo>
                    <a:pt x="182234" y="92363"/>
                  </a:lnTo>
                  <a:lnTo>
                    <a:pt x="136186" y="113698"/>
                  </a:lnTo>
                  <a:lnTo>
                    <a:pt x="92594" y="134868"/>
                  </a:lnTo>
                  <a:lnTo>
                    <a:pt x="59663" y="172155"/>
                  </a:lnTo>
                  <a:lnTo>
                    <a:pt x="43615" y="221123"/>
                  </a:lnTo>
                  <a:lnTo>
                    <a:pt x="29397" y="271583"/>
                  </a:lnTo>
                  <a:lnTo>
                    <a:pt x="17237" y="321980"/>
                  </a:lnTo>
                  <a:lnTo>
                    <a:pt x="7362" y="370756"/>
                  </a:lnTo>
                  <a:lnTo>
                    <a:pt x="0" y="416357"/>
                  </a:lnTo>
                  <a:lnTo>
                    <a:pt x="885" y="425523"/>
                  </a:lnTo>
                  <a:lnTo>
                    <a:pt x="5558" y="432957"/>
                  </a:lnTo>
                  <a:lnTo>
                    <a:pt x="12994" y="437633"/>
                  </a:lnTo>
                  <a:lnTo>
                    <a:pt x="22166" y="438524"/>
                  </a:lnTo>
                  <a:lnTo>
                    <a:pt x="67760" y="431154"/>
                  </a:lnTo>
                  <a:lnTo>
                    <a:pt x="116529" y="421271"/>
                  </a:lnTo>
                  <a:lnTo>
                    <a:pt x="166919" y="409105"/>
                  </a:lnTo>
                  <a:lnTo>
                    <a:pt x="217377" y="394885"/>
                  </a:lnTo>
                  <a:lnTo>
                    <a:pt x="266347" y="378840"/>
                  </a:lnTo>
                  <a:lnTo>
                    <a:pt x="303645" y="345909"/>
                  </a:lnTo>
                  <a:lnTo>
                    <a:pt x="324813" y="302317"/>
                  </a:lnTo>
                  <a:lnTo>
                    <a:pt x="346147" y="256271"/>
                  </a:lnTo>
                  <a:lnTo>
                    <a:pt x="367156" y="208798"/>
                  </a:lnTo>
                  <a:lnTo>
                    <a:pt x="387350" y="160928"/>
                  </a:lnTo>
                  <a:lnTo>
                    <a:pt x="406236" y="113688"/>
                  </a:lnTo>
                  <a:lnTo>
                    <a:pt x="423324" y="68108"/>
                  </a:lnTo>
                  <a:lnTo>
                    <a:pt x="438122" y="25217"/>
                  </a:lnTo>
                  <a:lnTo>
                    <a:pt x="438513" y="14170"/>
                  </a:lnTo>
                  <a:lnTo>
                    <a:pt x="433334" y="5178"/>
                  </a:lnTo>
                  <a:lnTo>
                    <a:pt x="424343" y="0"/>
                  </a:lnTo>
                  <a:close/>
                </a:path>
              </a:pathLst>
            </a:custGeom>
            <a:solidFill>
              <a:srgbClr val="7824B0"/>
            </a:solidFill>
          </p:spPr>
          <p:txBody>
            <a:bodyPr wrap="square" lIns="0" tIns="0" rIns="0" bIns="0" rtlCol="0"/>
            <a:lstStyle/>
            <a:p>
              <a:endParaRPr sz="1092"/>
            </a:p>
          </p:txBody>
        </p:sp>
      </p:grpSp>
      <p:sp>
        <p:nvSpPr>
          <p:cNvPr id="37" name="object 37"/>
          <p:cNvSpPr txBox="1">
            <a:spLocks noGrp="1"/>
          </p:cNvSpPr>
          <p:nvPr>
            <p:ph type="sldNum" sz="quarter" idx="4294967295"/>
          </p:nvPr>
        </p:nvSpPr>
        <p:spPr>
          <a:xfrm>
            <a:off x="749769" y="6248771"/>
            <a:ext cx="190991" cy="153888"/>
          </a:xfrm>
          <a:prstGeom prst="rect">
            <a:avLst/>
          </a:prstGeom>
        </p:spPr>
        <p:txBody>
          <a:bodyPr vert="horz" wrap="square" lIns="0" tIns="0" rIns="0" bIns="0" rtlCol="0" anchor="ctr">
            <a:spAutoFit/>
          </a:bodyPr>
          <a:lstStyle/>
          <a:p>
            <a:pPr marL="23104">
              <a:lnSpc>
                <a:spcPts val="1216"/>
              </a:lnSpc>
            </a:pPr>
            <a:fld id="{81D60167-4931-47E6-BA6A-407CBD079E47}" type="slidenum">
              <a:rPr spc="-15" dirty="0"/>
              <a:pPr marL="23104">
                <a:lnSpc>
                  <a:spcPts val="1216"/>
                </a:lnSpc>
              </a:pPr>
              <a:t>3</a:t>
            </a:fld>
            <a:endParaRPr spc="-15" dirty="0"/>
          </a:p>
        </p:txBody>
      </p:sp>
      <p:sp>
        <p:nvSpPr>
          <p:cNvPr id="38" name="object 11">
            <a:extLst>
              <a:ext uri="{FF2B5EF4-FFF2-40B4-BE49-F238E27FC236}">
                <a16:creationId xmlns:a16="http://schemas.microsoft.com/office/drawing/2014/main" id="{5FAFB01B-DFDB-0BA7-71B5-4303F3595C1F}"/>
              </a:ext>
            </a:extLst>
          </p:cNvPr>
          <p:cNvSpPr txBox="1">
            <a:spLocks/>
          </p:cNvSpPr>
          <p:nvPr/>
        </p:nvSpPr>
        <p:spPr>
          <a:xfrm>
            <a:off x="564186" y="1185397"/>
            <a:ext cx="5022478" cy="2029527"/>
          </a:xfrm>
          <a:prstGeom prst="rect">
            <a:avLst/>
          </a:prstGeom>
        </p:spPr>
        <p:txBody>
          <a:bodyPr vert="horz" wrap="square" lIns="0" tIns="180210" rIns="0" bIns="0" rtlCol="0">
            <a:spAutoFit/>
          </a:bodyPr>
          <a:lstStyle>
            <a:lvl1pPr>
              <a:defRPr>
                <a:latin typeface="+mj-lt"/>
                <a:ea typeface="+mj-ea"/>
                <a:cs typeface="+mj-cs"/>
              </a:defRPr>
            </a:lvl1pPr>
          </a:lstStyle>
          <a:p>
            <a:pPr marL="7701">
              <a:spcBef>
                <a:spcPts val="1419"/>
              </a:spcBef>
            </a:pPr>
            <a:r>
              <a:rPr lang="en-GB" sz="6003" spc="-88" dirty="0">
                <a:solidFill>
                  <a:srgbClr val="000000"/>
                </a:solidFill>
                <a:latin typeface="Arial" panose="020B0604020202020204" pitchFamily="34" charset="0"/>
                <a:cs typeface="Arial" panose="020B0604020202020204" pitchFamily="34" charset="0"/>
              </a:rPr>
              <a:t>How to change an image </a:t>
            </a:r>
            <a:endParaRPr lang="en-GB" sz="3002" dirty="0">
              <a:latin typeface="Arial" panose="020B0604020202020204" pitchFamily="34" charset="0"/>
              <a:cs typeface="Arial" panose="020B0604020202020204" pitchFamily="34" charset="0"/>
            </a:endParaRPr>
          </a:p>
        </p:txBody>
      </p:sp>
      <p:sp>
        <p:nvSpPr>
          <p:cNvPr id="39" name="object 12">
            <a:extLst>
              <a:ext uri="{FF2B5EF4-FFF2-40B4-BE49-F238E27FC236}">
                <a16:creationId xmlns:a16="http://schemas.microsoft.com/office/drawing/2014/main" id="{AF377351-7F42-D2C2-A9A6-454010E76A8A}"/>
              </a:ext>
            </a:extLst>
          </p:cNvPr>
          <p:cNvSpPr txBox="1"/>
          <p:nvPr/>
        </p:nvSpPr>
        <p:spPr>
          <a:xfrm>
            <a:off x="564186" y="3471177"/>
            <a:ext cx="3922653" cy="1378853"/>
          </a:xfrm>
          <a:prstGeom prst="rect">
            <a:avLst/>
          </a:prstGeom>
        </p:spPr>
        <p:txBody>
          <a:bodyPr vert="horz" wrap="square" lIns="0" tIns="7316" rIns="0" bIns="0" rtlCol="0">
            <a:spAutoFit/>
          </a:bodyPr>
          <a:lstStyle/>
          <a:p>
            <a:pPr marL="7701" marR="349638">
              <a:lnSpc>
                <a:spcPct val="101000"/>
              </a:lnSpc>
              <a:spcBef>
                <a:spcPts val="58"/>
              </a:spcBef>
            </a:pPr>
            <a:r>
              <a:rPr lang="en-GB" sz="1486" dirty="0">
                <a:latin typeface="Arial"/>
                <a:cs typeface="Arial"/>
              </a:rPr>
              <a:t>To change a slide image double click or menu click and select ‘Format Picture’ then under ‘Picture Source’ select ‘insert’ then choose the new image you’d like to use. If the image needs adjusting select ‘Format’ then ‘Crop’ to reposition. </a:t>
            </a:r>
            <a:endParaRPr sz="1486" dirty="0">
              <a:latin typeface="Arial"/>
              <a:cs typeface="Arial"/>
            </a:endParaRPr>
          </a:p>
        </p:txBody>
      </p:sp>
      <p:pic>
        <p:nvPicPr>
          <p:cNvPr id="41" name="Picture 40" descr="A person holding a baby&#10;&#10;Description automatically generated">
            <a:extLst>
              <a:ext uri="{FF2B5EF4-FFF2-40B4-BE49-F238E27FC236}">
                <a16:creationId xmlns:a16="http://schemas.microsoft.com/office/drawing/2014/main" id="{201AE9BF-79CF-0447-BD0A-03351B766BD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57377" y="2515905"/>
            <a:ext cx="4713190" cy="3642775"/>
          </a:xfrm>
          <a:prstGeom prst="rect">
            <a:avLst/>
          </a:prstGeom>
        </p:spPr>
      </p:pic>
      <p:sp>
        <p:nvSpPr>
          <p:cNvPr id="42" name="Oval 41">
            <a:extLst>
              <a:ext uri="{FF2B5EF4-FFF2-40B4-BE49-F238E27FC236}">
                <a16:creationId xmlns:a16="http://schemas.microsoft.com/office/drawing/2014/main" id="{FA4EA1DD-081E-2CFD-B3C2-50B15A4988A3}"/>
              </a:ext>
            </a:extLst>
          </p:cNvPr>
          <p:cNvSpPr/>
          <p:nvPr/>
        </p:nvSpPr>
        <p:spPr>
          <a:xfrm>
            <a:off x="8914673" y="4168324"/>
            <a:ext cx="739324" cy="32345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92" dirty="0"/>
              <a:t>  </a:t>
            </a:r>
          </a:p>
        </p:txBody>
      </p:sp>
      <p:cxnSp>
        <p:nvCxnSpPr>
          <p:cNvPr id="44" name="Straight Connector 43">
            <a:extLst>
              <a:ext uri="{FF2B5EF4-FFF2-40B4-BE49-F238E27FC236}">
                <a16:creationId xmlns:a16="http://schemas.microsoft.com/office/drawing/2014/main" id="{5C1D07B2-B04C-DC8D-CEF5-5AF6CE10982F}"/>
              </a:ext>
            </a:extLst>
          </p:cNvPr>
          <p:cNvCxnSpPr>
            <a:cxnSpLocks/>
            <a:stCxn id="42" idx="2"/>
          </p:cNvCxnSpPr>
          <p:nvPr/>
        </p:nvCxnSpPr>
        <p:spPr>
          <a:xfrm flipH="1" flipV="1">
            <a:off x="4155275" y="4168324"/>
            <a:ext cx="4759398" cy="1617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58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3065-8065-49B6-B001-428F0A32FF7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1D80A648-62A9-4F7C-8265-5ADD68BFE66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592275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E05DD2-6F95-4E51-875E-1DD1D9BE9F81}"/>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C1D44B9-6A18-4EA8-9335-584EECB4B8C1}"/>
              </a:ext>
            </a:extLst>
          </p:cNvPr>
          <p:cNvSpPr>
            <a:spLocks noGrp="1"/>
          </p:cNvSpPr>
          <p:nvPr>
            <p:ph type="subTitle" idx="1"/>
          </p:nvPr>
        </p:nvSpPr>
        <p:spPr/>
        <p:txBody>
          <a:bodyPr/>
          <a:lstStyle/>
          <a:p>
            <a:endParaRPr lang="en-GB"/>
          </a:p>
        </p:txBody>
      </p:sp>
      <p:sp>
        <p:nvSpPr>
          <p:cNvPr id="6" name="Content Placeholder 5">
            <a:extLst>
              <a:ext uri="{FF2B5EF4-FFF2-40B4-BE49-F238E27FC236}">
                <a16:creationId xmlns:a16="http://schemas.microsoft.com/office/drawing/2014/main" id="{986E9707-BFC1-48D6-9DD1-B7CBCBCCB4B0}"/>
              </a:ext>
            </a:extLst>
          </p:cNvPr>
          <p:cNvSpPr>
            <a:spLocks noGrp="1"/>
          </p:cNvSpPr>
          <p:nvPr>
            <p:ph idx="14"/>
          </p:nvPr>
        </p:nvSpPr>
        <p:spPr/>
        <p:txBody>
          <a:bodyPr/>
          <a:lstStyle/>
          <a:p>
            <a:endParaRPr lang="en-GB"/>
          </a:p>
        </p:txBody>
      </p:sp>
    </p:spTree>
    <p:extLst>
      <p:ext uri="{BB962C8B-B14F-4D97-AF65-F5344CB8AC3E}">
        <p14:creationId xmlns:p14="http://schemas.microsoft.com/office/powerpoint/2010/main" val="97097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31AA-60F3-402D-AF2A-BE50BA5A6818}"/>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4473B7EC-49F4-4805-BE4D-636E6537BDCC}"/>
              </a:ext>
            </a:extLst>
          </p:cNvPr>
          <p:cNvSpPr>
            <a:spLocks noGrp="1"/>
          </p:cNvSpPr>
          <p:nvPr>
            <p:ph type="sldNum" sz="quarter" idx="12"/>
          </p:nvPr>
        </p:nvSpPr>
        <p:spPr/>
        <p:txBody>
          <a:bodyPr/>
          <a:lstStyle/>
          <a:p>
            <a:fld id="{B5A3AB10-BD2F-4AB3-8652-FFAF8383F5D3}" type="slidenum">
              <a:rPr lang="en-GB" smtClean="0"/>
              <a:pPr/>
              <a:t>6</a:t>
            </a:fld>
            <a:endParaRPr lang="en-GB" dirty="0"/>
          </a:p>
        </p:txBody>
      </p:sp>
      <p:sp>
        <p:nvSpPr>
          <p:cNvPr id="6" name="Content Placeholder 5">
            <a:extLst>
              <a:ext uri="{FF2B5EF4-FFF2-40B4-BE49-F238E27FC236}">
                <a16:creationId xmlns:a16="http://schemas.microsoft.com/office/drawing/2014/main" id="{537668F0-4599-40A2-BB40-6E7CEC8B5EE6}"/>
              </a:ext>
            </a:extLst>
          </p:cNvPr>
          <p:cNvSpPr>
            <a:spLocks noGrp="1"/>
          </p:cNvSpPr>
          <p:nvPr>
            <p:ph idx="14"/>
          </p:nvPr>
        </p:nvSpPr>
        <p:spPr/>
        <p:txBody>
          <a:bodyPr/>
          <a:lstStyle/>
          <a:p>
            <a:endParaRPr lang="en-GB"/>
          </a:p>
        </p:txBody>
      </p:sp>
      <p:sp>
        <p:nvSpPr>
          <p:cNvPr id="5" name="Graphic 46">
            <a:extLst>
              <a:ext uri="{FF2B5EF4-FFF2-40B4-BE49-F238E27FC236}">
                <a16:creationId xmlns:a16="http://schemas.microsoft.com/office/drawing/2014/main" id="{7C388255-8F29-FC5E-9376-E42A3D3090FE}"/>
              </a:ext>
            </a:extLst>
          </p:cNvPr>
          <p:cNvSpPr/>
          <p:nvPr/>
        </p:nvSpPr>
        <p:spPr>
          <a:xfrm>
            <a:off x="6267450" y="0"/>
            <a:ext cx="6479389" cy="6858000"/>
          </a:xfrm>
          <a:custGeom>
            <a:avLst/>
            <a:gdLst>
              <a:gd name="connsiteX0" fmla="*/ 2522350 w 10704364"/>
              <a:gd name="connsiteY0" fmla="*/ 0 h 11329854"/>
              <a:gd name="connsiteX1" fmla="*/ 134351 w 10704364"/>
              <a:gd name="connsiteY1" fmla="*/ 4019723 h 11329854"/>
              <a:gd name="connsiteX2" fmla="*/ 70672 w 10704364"/>
              <a:gd name="connsiteY2" fmla="*/ 5043406 h 11329854"/>
              <a:gd name="connsiteX3" fmla="*/ 2611626 w 10704364"/>
              <a:gd name="connsiteY3" fmla="*/ 11329855 h 11329854"/>
              <a:gd name="connsiteX4" fmla="*/ 10704364 w 10704364"/>
              <a:gd name="connsiteY4" fmla="*/ 11329855 h 11329854"/>
              <a:gd name="connsiteX5" fmla="*/ 10704364 w 10704364"/>
              <a:gd name="connsiteY5" fmla="*/ 0 h 11329854"/>
              <a:gd name="connsiteX6" fmla="*/ 2522350 w 10704364"/>
              <a:gd name="connsiteY6" fmla="*/ 0 h 1132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04364" h="11329854">
                <a:moveTo>
                  <a:pt x="2522350" y="0"/>
                </a:moveTo>
                <a:cubicBezTo>
                  <a:pt x="1692535" y="1154292"/>
                  <a:pt x="801874" y="2622047"/>
                  <a:pt x="134351" y="4019723"/>
                </a:cubicBezTo>
                <a:cubicBezTo>
                  <a:pt x="-18919" y="4340634"/>
                  <a:pt x="-42313" y="4706130"/>
                  <a:pt x="70672" y="5043406"/>
                </a:cubicBezTo>
                <a:cubicBezTo>
                  <a:pt x="744805" y="7053740"/>
                  <a:pt x="1715090" y="9498913"/>
                  <a:pt x="2611626" y="11329855"/>
                </a:cubicBezTo>
                <a:lnTo>
                  <a:pt x="10704364" y="11329855"/>
                </a:lnTo>
                <a:lnTo>
                  <a:pt x="10704364" y="0"/>
                </a:lnTo>
                <a:lnTo>
                  <a:pt x="2522350" y="0"/>
                </a:lnTo>
                <a:close/>
              </a:path>
            </a:pathLst>
          </a:custGeom>
          <a:blipFill dpi="0" rotWithShape="1">
            <a:blip r:embed="rId2"/>
            <a:srcRect/>
            <a:stretch>
              <a:fillRect l="-5071" t="-1429" r="-68921" b="-8729"/>
            </a:stretch>
          </a:blipFill>
          <a:ln w="10487" cap="flat">
            <a:noFill/>
            <a:prstDash val="solid"/>
            <a:miter/>
          </a:ln>
        </p:spPr>
        <p:txBody>
          <a:bodyPr rtlCol="0" anchor="ctr"/>
          <a:lstStyle/>
          <a:p>
            <a:endParaRPr lang="en-GB" dirty="0"/>
          </a:p>
        </p:txBody>
      </p:sp>
    </p:spTree>
    <p:extLst>
      <p:ext uri="{BB962C8B-B14F-4D97-AF65-F5344CB8AC3E}">
        <p14:creationId xmlns:p14="http://schemas.microsoft.com/office/powerpoint/2010/main" val="335259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BDEC-E623-980C-62B6-5A64BAEC59BC}"/>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0AAED4C1-B5E8-50B4-9C82-006C456C15A3}"/>
              </a:ext>
            </a:extLst>
          </p:cNvPr>
          <p:cNvSpPr>
            <a:spLocks noGrp="1"/>
          </p:cNvSpPr>
          <p:nvPr>
            <p:ph type="subTitle" idx="1"/>
          </p:nvPr>
        </p:nvSpPr>
        <p:spPr/>
        <p:txBody>
          <a:bodyPr/>
          <a:lstStyle/>
          <a:p>
            <a:endParaRPr lang="en-GB"/>
          </a:p>
        </p:txBody>
      </p:sp>
      <p:sp>
        <p:nvSpPr>
          <p:cNvPr id="4" name="Content Placeholder 3">
            <a:extLst>
              <a:ext uri="{FF2B5EF4-FFF2-40B4-BE49-F238E27FC236}">
                <a16:creationId xmlns:a16="http://schemas.microsoft.com/office/drawing/2014/main" id="{70FD3B5E-D75B-6A31-39FA-79ECA64797F0}"/>
              </a:ext>
            </a:extLst>
          </p:cNvPr>
          <p:cNvSpPr>
            <a:spLocks noGrp="1"/>
          </p:cNvSpPr>
          <p:nvPr>
            <p:ph idx="13"/>
          </p:nvPr>
        </p:nvSpPr>
        <p:spPr/>
        <p:txBody>
          <a:bodyPr/>
          <a:lstStyle/>
          <a:p>
            <a:endParaRPr lang="en-GB"/>
          </a:p>
        </p:txBody>
      </p:sp>
      <p:sp>
        <p:nvSpPr>
          <p:cNvPr id="5" name="Content Placeholder 4">
            <a:extLst>
              <a:ext uri="{FF2B5EF4-FFF2-40B4-BE49-F238E27FC236}">
                <a16:creationId xmlns:a16="http://schemas.microsoft.com/office/drawing/2014/main" id="{DE2083E7-761B-4573-B93C-FBF2A39A6002}"/>
              </a:ext>
            </a:extLst>
          </p:cNvPr>
          <p:cNvSpPr>
            <a:spLocks noGrp="1"/>
          </p:cNvSpPr>
          <p:nvPr>
            <p:ph idx="14"/>
          </p:nvPr>
        </p:nvSpPr>
        <p:spPr/>
        <p:txBody>
          <a:bodyPr/>
          <a:lstStyle/>
          <a:p>
            <a:endParaRPr lang="en-GB"/>
          </a:p>
        </p:txBody>
      </p:sp>
      <p:sp>
        <p:nvSpPr>
          <p:cNvPr id="6" name="Content Placeholder 5">
            <a:extLst>
              <a:ext uri="{FF2B5EF4-FFF2-40B4-BE49-F238E27FC236}">
                <a16:creationId xmlns:a16="http://schemas.microsoft.com/office/drawing/2014/main" id="{FDB8AFE0-D1EC-F797-0135-25752EF86803}"/>
              </a:ext>
            </a:extLst>
          </p:cNvPr>
          <p:cNvSpPr>
            <a:spLocks noGrp="1"/>
          </p:cNvSpPr>
          <p:nvPr>
            <p:ph idx="15"/>
          </p:nvPr>
        </p:nvSpPr>
        <p:spPr/>
        <p:txBody>
          <a:bodyPr/>
          <a:lstStyle/>
          <a:p>
            <a:endParaRPr lang="en-GB"/>
          </a:p>
        </p:txBody>
      </p:sp>
      <p:sp>
        <p:nvSpPr>
          <p:cNvPr id="7" name="Slide Number Placeholder 6">
            <a:extLst>
              <a:ext uri="{FF2B5EF4-FFF2-40B4-BE49-F238E27FC236}">
                <a16:creationId xmlns:a16="http://schemas.microsoft.com/office/drawing/2014/main" id="{ACE98AC1-07EF-3AA8-0A30-92C5598B6B66}"/>
              </a:ext>
            </a:extLst>
          </p:cNvPr>
          <p:cNvSpPr>
            <a:spLocks noGrp="1"/>
          </p:cNvSpPr>
          <p:nvPr>
            <p:ph type="sldNum" sz="quarter" idx="12"/>
          </p:nvPr>
        </p:nvSpPr>
        <p:spPr/>
        <p:txBody>
          <a:bodyPr/>
          <a:lstStyle/>
          <a:p>
            <a:fld id="{B5A3AB10-BD2F-4AB3-8652-FFAF8383F5D3}" type="slidenum">
              <a:rPr lang="en-GB" smtClean="0"/>
              <a:pPr/>
              <a:t>7</a:t>
            </a:fld>
            <a:endParaRPr lang="en-GB" dirty="0"/>
          </a:p>
        </p:txBody>
      </p:sp>
    </p:spTree>
    <p:extLst>
      <p:ext uri="{BB962C8B-B14F-4D97-AF65-F5344CB8AC3E}">
        <p14:creationId xmlns:p14="http://schemas.microsoft.com/office/powerpoint/2010/main" val="1299270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0A4D2-4AB5-5905-2042-72AC2F4EF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4395D3-4C2C-88A5-7B79-5BF890FA4357}"/>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E5ED3666-041A-B8E2-3FD9-DA7D93C59D94}"/>
              </a:ext>
            </a:extLst>
          </p:cNvPr>
          <p:cNvSpPr>
            <a:spLocks noGrp="1"/>
          </p:cNvSpPr>
          <p:nvPr>
            <p:ph type="subTitle" idx="1"/>
          </p:nvPr>
        </p:nvSpPr>
        <p:spPr/>
        <p:txBody>
          <a:bodyPr/>
          <a:lstStyle/>
          <a:p>
            <a:endParaRPr lang="en-GB"/>
          </a:p>
        </p:txBody>
      </p:sp>
      <p:sp>
        <p:nvSpPr>
          <p:cNvPr id="4" name="Content Placeholder 3">
            <a:extLst>
              <a:ext uri="{FF2B5EF4-FFF2-40B4-BE49-F238E27FC236}">
                <a16:creationId xmlns:a16="http://schemas.microsoft.com/office/drawing/2014/main" id="{F7485130-149E-16BA-E8CA-C263C4F4FC05}"/>
              </a:ext>
            </a:extLst>
          </p:cNvPr>
          <p:cNvSpPr>
            <a:spLocks noGrp="1"/>
          </p:cNvSpPr>
          <p:nvPr>
            <p:ph idx="13"/>
          </p:nvPr>
        </p:nvSpPr>
        <p:spPr/>
        <p:txBody>
          <a:bodyPr/>
          <a:lstStyle/>
          <a:p>
            <a:endParaRPr lang="en-GB"/>
          </a:p>
        </p:txBody>
      </p:sp>
      <p:sp>
        <p:nvSpPr>
          <p:cNvPr id="5" name="Content Placeholder 4">
            <a:extLst>
              <a:ext uri="{FF2B5EF4-FFF2-40B4-BE49-F238E27FC236}">
                <a16:creationId xmlns:a16="http://schemas.microsoft.com/office/drawing/2014/main" id="{3A7D18BD-BE13-05DB-2538-A93B0B2B0BF5}"/>
              </a:ext>
            </a:extLst>
          </p:cNvPr>
          <p:cNvSpPr>
            <a:spLocks noGrp="1"/>
          </p:cNvSpPr>
          <p:nvPr>
            <p:ph idx="14"/>
          </p:nvPr>
        </p:nvSpPr>
        <p:spPr/>
        <p:txBody>
          <a:bodyPr/>
          <a:lstStyle/>
          <a:p>
            <a:endParaRPr lang="en-GB" dirty="0"/>
          </a:p>
        </p:txBody>
      </p:sp>
      <p:sp>
        <p:nvSpPr>
          <p:cNvPr id="6" name="Content Placeholder 5">
            <a:extLst>
              <a:ext uri="{FF2B5EF4-FFF2-40B4-BE49-F238E27FC236}">
                <a16:creationId xmlns:a16="http://schemas.microsoft.com/office/drawing/2014/main" id="{68645782-9B39-0EA3-58FE-14092C939CBC}"/>
              </a:ext>
            </a:extLst>
          </p:cNvPr>
          <p:cNvSpPr>
            <a:spLocks noGrp="1"/>
          </p:cNvSpPr>
          <p:nvPr>
            <p:ph idx="15"/>
          </p:nvPr>
        </p:nvSpPr>
        <p:spPr/>
        <p:txBody>
          <a:bodyPr/>
          <a:lstStyle/>
          <a:p>
            <a:endParaRPr lang="en-GB"/>
          </a:p>
        </p:txBody>
      </p:sp>
      <p:sp>
        <p:nvSpPr>
          <p:cNvPr id="7" name="Slide Number Placeholder 6">
            <a:extLst>
              <a:ext uri="{FF2B5EF4-FFF2-40B4-BE49-F238E27FC236}">
                <a16:creationId xmlns:a16="http://schemas.microsoft.com/office/drawing/2014/main" id="{8439C79D-8456-E17E-7B06-9C3D92C4C874}"/>
              </a:ext>
            </a:extLst>
          </p:cNvPr>
          <p:cNvSpPr>
            <a:spLocks noGrp="1"/>
          </p:cNvSpPr>
          <p:nvPr>
            <p:ph type="sldNum" sz="quarter" idx="12"/>
          </p:nvPr>
        </p:nvSpPr>
        <p:spPr/>
        <p:txBody>
          <a:bodyPr/>
          <a:lstStyle/>
          <a:p>
            <a:fld id="{B5A3AB10-BD2F-4AB3-8652-FFAF8383F5D3}" type="slidenum">
              <a:rPr lang="en-GB" smtClean="0"/>
              <a:pPr/>
              <a:t>8</a:t>
            </a:fld>
            <a:endParaRPr lang="en-GB" dirty="0"/>
          </a:p>
        </p:txBody>
      </p:sp>
    </p:spTree>
    <p:extLst>
      <p:ext uri="{BB962C8B-B14F-4D97-AF65-F5344CB8AC3E}">
        <p14:creationId xmlns:p14="http://schemas.microsoft.com/office/powerpoint/2010/main" val="391165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EEA2B63-6E18-4DCF-AFEB-1C469492C34F}"/>
              </a:ext>
            </a:extLst>
          </p:cNvPr>
          <p:cNvSpPr>
            <a:spLocks noGrp="1"/>
          </p:cNvSpPr>
          <p:nvPr>
            <p:ph type="title"/>
          </p:nvPr>
        </p:nvSpPr>
        <p:spPr/>
        <p:txBody>
          <a:bodyPr/>
          <a:lstStyle/>
          <a:p>
            <a:endParaRPr lang="en-GB"/>
          </a:p>
        </p:txBody>
      </p:sp>
      <p:sp>
        <p:nvSpPr>
          <p:cNvPr id="8" name="Subtitle 7">
            <a:extLst>
              <a:ext uri="{FF2B5EF4-FFF2-40B4-BE49-F238E27FC236}">
                <a16:creationId xmlns:a16="http://schemas.microsoft.com/office/drawing/2014/main" id="{A112922B-7527-4403-A26E-FB9857C31DEB}"/>
              </a:ext>
            </a:extLst>
          </p:cNvPr>
          <p:cNvSpPr>
            <a:spLocks noGrp="1"/>
          </p:cNvSpPr>
          <p:nvPr>
            <p:ph type="subTitle" idx="1"/>
          </p:nvPr>
        </p:nvSpPr>
        <p:spPr/>
        <p:txBody>
          <a:bodyPr/>
          <a:lstStyle/>
          <a:p>
            <a:endParaRPr lang="en-GB"/>
          </a:p>
        </p:txBody>
      </p:sp>
      <p:sp>
        <p:nvSpPr>
          <p:cNvPr id="9" name="Content Placeholder 8">
            <a:extLst>
              <a:ext uri="{FF2B5EF4-FFF2-40B4-BE49-F238E27FC236}">
                <a16:creationId xmlns:a16="http://schemas.microsoft.com/office/drawing/2014/main" id="{3C901BFA-833E-4E4F-B373-BAE1423024B6}"/>
              </a:ext>
            </a:extLst>
          </p:cNvPr>
          <p:cNvSpPr>
            <a:spLocks noGrp="1"/>
          </p:cNvSpPr>
          <p:nvPr>
            <p:ph idx="14"/>
          </p:nvPr>
        </p:nvSpPr>
        <p:spPr/>
        <p:txBody>
          <a:bodyPr/>
          <a:lstStyle/>
          <a:p>
            <a:endParaRPr lang="en-GB"/>
          </a:p>
        </p:txBody>
      </p:sp>
      <p:sp>
        <p:nvSpPr>
          <p:cNvPr id="10" name="Content Placeholder 9">
            <a:extLst>
              <a:ext uri="{FF2B5EF4-FFF2-40B4-BE49-F238E27FC236}">
                <a16:creationId xmlns:a16="http://schemas.microsoft.com/office/drawing/2014/main" id="{D16F1E41-93F5-4C10-9F46-E3918AC85F33}"/>
              </a:ext>
            </a:extLst>
          </p:cNvPr>
          <p:cNvSpPr>
            <a:spLocks noGrp="1"/>
          </p:cNvSpPr>
          <p:nvPr>
            <p:ph idx="15"/>
          </p:nvPr>
        </p:nvSpPr>
        <p:spPr/>
        <p:txBody>
          <a:bodyPr/>
          <a:lstStyle/>
          <a:p>
            <a:endParaRPr lang="en-GB"/>
          </a:p>
        </p:txBody>
      </p:sp>
      <p:sp>
        <p:nvSpPr>
          <p:cNvPr id="6" name="Slide Number Placeholder 5">
            <a:extLst>
              <a:ext uri="{FF2B5EF4-FFF2-40B4-BE49-F238E27FC236}">
                <a16:creationId xmlns:a16="http://schemas.microsoft.com/office/drawing/2014/main" id="{C41FF7BD-CB96-4BF6-B1F9-820127479E1E}"/>
              </a:ext>
            </a:extLst>
          </p:cNvPr>
          <p:cNvSpPr>
            <a:spLocks noGrp="1"/>
          </p:cNvSpPr>
          <p:nvPr>
            <p:ph type="sldNum" sz="quarter" idx="12"/>
          </p:nvPr>
        </p:nvSpPr>
        <p:spPr/>
        <p:txBody>
          <a:bodyPr/>
          <a:lstStyle/>
          <a:p>
            <a:fld id="{B5A3AB10-BD2F-4AB3-8652-FFAF8383F5D3}" type="slidenum">
              <a:rPr lang="en-GB" smtClean="0"/>
              <a:pPr/>
              <a:t>9</a:t>
            </a:fld>
            <a:endParaRPr lang="en-GB" dirty="0"/>
          </a:p>
        </p:txBody>
      </p:sp>
    </p:spTree>
    <p:extLst>
      <p:ext uri="{BB962C8B-B14F-4D97-AF65-F5344CB8AC3E}">
        <p14:creationId xmlns:p14="http://schemas.microsoft.com/office/powerpoint/2010/main" val="524198440"/>
      </p:ext>
    </p:extLst>
  </p:cSld>
  <p:clrMapOvr>
    <a:masterClrMapping/>
  </p:clrMapOvr>
</p:sld>
</file>

<file path=ppt/theme/theme1.xml><?xml version="1.0" encoding="utf-8"?>
<a:theme xmlns:a="http://schemas.openxmlformats.org/drawingml/2006/main" name="Office Theme">
  <a:themeElements>
    <a:clrScheme name="SOFW Palette">
      <a:dk1>
        <a:sysClr val="windowText" lastClr="000000"/>
      </a:dk1>
      <a:lt1>
        <a:sysClr val="window" lastClr="FFFFFF"/>
      </a:lt1>
      <a:dk2>
        <a:srgbClr val="44546A"/>
      </a:dk2>
      <a:lt2>
        <a:srgbClr val="E7E6E6"/>
      </a:lt2>
      <a:accent1>
        <a:srgbClr val="4AD1C9"/>
      </a:accent1>
      <a:accent2>
        <a:srgbClr val="7824B0"/>
      </a:accent2>
      <a:accent3>
        <a:srgbClr val="12804F"/>
      </a:accent3>
      <a:accent4>
        <a:srgbClr val="30C9FF"/>
      </a:accent4>
      <a:accent5>
        <a:srgbClr val="FF7000"/>
      </a:accent5>
      <a:accent6>
        <a:srgbClr val="FF0000"/>
      </a:accent6>
      <a:hlink>
        <a:srgbClr val="0057D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EA9549ADBAAB4A90FF09608DE73EE1" ma:contentTypeVersion="12" ma:contentTypeDescription="Create a new document." ma:contentTypeScope="" ma:versionID="aea2ee6dd58dc2e61fe5904e0d4cfca3">
  <xsd:schema xmlns:xsd="http://www.w3.org/2001/XMLSchema" xmlns:xs="http://www.w3.org/2001/XMLSchema" xmlns:p="http://schemas.microsoft.com/office/2006/metadata/properties" xmlns:ns2="73e26aa6-fbe3-4645-a9a9-a31e3892e679" xmlns:ns3="69eba1e7-3a09-4785-aeb7-6be27bc510a8" targetNamespace="http://schemas.microsoft.com/office/2006/metadata/properties" ma:root="true" ma:fieldsID="ea43318394a69477dc0a2894b7509945" ns2:_="" ns3:_="">
    <xsd:import namespace="73e26aa6-fbe3-4645-a9a9-a31e3892e679"/>
    <xsd:import namespace="69eba1e7-3a09-4785-aeb7-6be27bc510a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e26aa6-fbe3-4645-a9a9-a31e3892e6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eba1e7-3a09-4785-aeb7-6be27bc510a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36a0baf-7f59-453d-9cce-407a2f137718}" ma:internalName="TaxCatchAll" ma:showField="CatchAllData" ma:web="69eba1e7-3a09-4785-aeb7-6be27bc510a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3e26aa6-fbe3-4645-a9a9-a31e3892e679">
      <Terms xmlns="http://schemas.microsoft.com/office/infopath/2007/PartnerControls"/>
    </lcf76f155ced4ddcb4097134ff3c332f>
    <TaxCatchAll xmlns="69eba1e7-3a09-4785-aeb7-6be27bc510a8" xsi:nil="true"/>
    <SharedWithUsers xmlns="69eba1e7-3a09-4785-aeb7-6be27bc510a8">
      <UserInfo>
        <DisplayName>Victoria Legrys (Cardiff and Vale UHB - Planning)</DisplayName>
        <AccountId>1529</AccountId>
        <AccountType/>
      </UserInfo>
    </SharedWithUsers>
  </documentManagement>
</p:properties>
</file>

<file path=customXml/itemProps1.xml><?xml version="1.0" encoding="utf-8"?>
<ds:datastoreItem xmlns:ds="http://schemas.openxmlformats.org/officeDocument/2006/customXml" ds:itemID="{FB296D7F-0D2C-42E7-A571-D856DB4B4FEC}">
  <ds:schemaRefs>
    <ds:schemaRef ds:uri="http://schemas.microsoft.com/sharepoint/v3/contenttype/forms"/>
  </ds:schemaRefs>
</ds:datastoreItem>
</file>

<file path=customXml/itemProps2.xml><?xml version="1.0" encoding="utf-8"?>
<ds:datastoreItem xmlns:ds="http://schemas.openxmlformats.org/officeDocument/2006/customXml" ds:itemID="{8126117D-77B3-4B80-87B3-8DFF358D38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e26aa6-fbe3-4645-a9a9-a31e3892e679"/>
    <ds:schemaRef ds:uri="69eba1e7-3a09-4785-aeb7-6be27bc510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EE9DF8-EF05-44E1-B815-B3AE5C54E9AA}">
  <ds:schemaRefs>
    <ds:schemaRef ds:uri="http://purl.org/dc/dcmitype/"/>
    <ds:schemaRef ds:uri="http://schemas.openxmlformats.org/package/2006/metadata/core-properties"/>
    <ds:schemaRef ds:uri="http://schemas.microsoft.com/office/2006/documentManagement/types"/>
    <ds:schemaRef ds:uri="http://purl.org/dc/terms/"/>
    <ds:schemaRef ds:uri="73e26aa6-fbe3-4645-a9a9-a31e3892e679"/>
    <ds:schemaRef ds:uri="http://purl.org/dc/elements/1.1/"/>
    <ds:schemaRef ds:uri="http://www.w3.org/XML/1998/namespace"/>
    <ds:schemaRef ds:uri="http://schemas.microsoft.com/office/infopath/2007/PartnerControls"/>
    <ds:schemaRef ds:uri="69eba1e7-3a09-4785-aeb7-6be27bc510a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80</TotalTime>
  <Words>78</Words>
  <Application>Microsoft Office PowerPoint</Application>
  <PresentationFormat>Widescreen</PresentationFormat>
  <Paragraphs>21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Robyn Kelly (Cardiff and Vale UHB - Communication, Arts, Health Charity and Engagement)</dc:creator>
  <cp:lastModifiedBy>Robyn Kelly (Cardiff and Vale UHB - Communication, Arts, Health Charity and Engagement)</cp:lastModifiedBy>
  <cp:revision>22</cp:revision>
  <dcterms:created xsi:type="dcterms:W3CDTF">2023-10-30T12:06:35Z</dcterms:created>
  <dcterms:modified xsi:type="dcterms:W3CDTF">2023-12-15T14:47:46Z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0x010100BFEA9549ADBAAB4A90FF09608DE73EE1</vt:lpwstr>
  </property>
  <property fmtid="{D5CDD505-2E9C-101B-9397-08002B2CF9AE}" pid="3" name="MediaServiceImageTags">
    <vt:lpwstr/>
  </property>
</Properties>
</file>