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57" r:id="rId6"/>
    <p:sldId id="277" r:id="rId7"/>
    <p:sldId id="272" r:id="rId8"/>
    <p:sldId id="258" r:id="rId9"/>
    <p:sldId id="259" r:id="rId10"/>
    <p:sldId id="260" r:id="rId11"/>
    <p:sldId id="261" r:id="rId12"/>
    <p:sldId id="262" r:id="rId13"/>
    <p:sldId id="263" r:id="rId14"/>
    <p:sldId id="264" r:id="rId15"/>
    <p:sldId id="282" r:id="rId16"/>
    <p:sldId id="283" r:id="rId17"/>
    <p:sldId id="279" r:id="rId18"/>
    <p:sldId id="267" r:id="rId19"/>
    <p:sldId id="274" r:id="rId20"/>
    <p:sldId id="275" r:id="rId21"/>
    <p:sldId id="268" r:id="rId22"/>
    <p:sldId id="276"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6"/>
    <a:srgbClr val="128050"/>
    <a:srgbClr val="061D38"/>
    <a:srgbClr val="0056DD"/>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0" d="100"/>
          <a:sy n="90" d="100"/>
        </p:scale>
        <p:origin x="979" y="850"/>
      </p:cViewPr>
      <p:guideLst/>
    </p:cSldViewPr>
  </p:slideViewPr>
  <p:notesTextViewPr>
    <p:cViewPr>
      <p:scale>
        <a:sx n="1" d="1"/>
        <a:sy n="1" d="1"/>
      </p:scale>
      <p:origin x="0" y="0"/>
    </p:cViewPr>
  </p:notesTextViewPr>
  <p:notesViewPr>
    <p:cSldViewPr snapToGrid="0">
      <p:cViewPr varScale="1">
        <p:scale>
          <a:sx n="95" d="100"/>
          <a:sy n="95" d="100"/>
        </p:scale>
        <p:origin x="3187"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25/03/2024</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7" name="Picture 6">
            <a:extLst>
              <a:ext uri="{FF2B5EF4-FFF2-40B4-BE49-F238E27FC236}">
                <a16:creationId xmlns:a16="http://schemas.microsoft.com/office/drawing/2014/main" id="{B7EAD3E5-F50B-4B06-83CC-1E5BC47A2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3096" y="2614077"/>
            <a:ext cx="5185808" cy="1466575"/>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442137-F701-4FF2-9E29-8329B91178AF}"/>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67518" y="2897841"/>
            <a:ext cx="4641286" cy="2917574"/>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25267" y="2889699"/>
            <a:ext cx="4641286" cy="2925715"/>
          </a:xfrm>
        </p:spPr>
        <p:txBody>
          <a:bodyPr>
            <a:normAutofit/>
          </a:bodyPr>
          <a:lstStyle>
            <a:lvl1pPr marL="285750" indent="-285750">
              <a:buClr>
                <a:srgbClr val="128050"/>
              </a:buClr>
              <a:buFont typeface="Arial" panose="020B0604020202020204" pitchFamily="34" charset="0"/>
              <a:buChar char="•"/>
              <a:defRPr sz="1800">
                <a:solidFill>
                  <a:schemeClr val="tx1"/>
                </a:solidFill>
              </a:defRPr>
            </a:lvl1pPr>
            <a:lvl2pPr marL="742950" indent="-285750">
              <a:buClr>
                <a:srgbClr val="128050"/>
              </a:buClr>
              <a:buFont typeface="Arial" panose="020B0604020202020204" pitchFamily="34" charset="0"/>
              <a:buChar char="•"/>
              <a:defRPr sz="1600">
                <a:solidFill>
                  <a:schemeClr val="tx1"/>
                </a:solidFill>
              </a:defRPr>
            </a:lvl2pPr>
            <a:lvl3pPr marL="1200150" indent="-285750">
              <a:buClr>
                <a:srgbClr val="128050"/>
              </a:buClr>
              <a:buFont typeface="Arial" panose="020B0604020202020204" pitchFamily="34" charset="0"/>
              <a:buChar char="•"/>
              <a:defRPr sz="1600">
                <a:solidFill>
                  <a:schemeClr val="tx1"/>
                </a:solidFill>
              </a:defRPr>
            </a:lvl3pPr>
            <a:lvl4pPr marL="1657350" indent="-285750">
              <a:buClr>
                <a:srgbClr val="128050"/>
              </a:buClr>
              <a:buFont typeface="Arial" panose="020B0604020202020204" pitchFamily="34" charset="0"/>
              <a:buChar char="•"/>
              <a:defRPr sz="1600">
                <a:solidFill>
                  <a:schemeClr val="tx1"/>
                </a:solidFill>
              </a:defRPr>
            </a:lvl4pPr>
            <a:lvl5pPr marL="2114550" indent="-285750">
              <a:buClr>
                <a:srgbClr val="12805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8" name="object 3">
            <a:extLst>
              <a:ext uri="{FF2B5EF4-FFF2-40B4-BE49-F238E27FC236}">
                <a16:creationId xmlns:a16="http://schemas.microsoft.com/office/drawing/2014/main" id="{FA03404C-A2FF-48C5-A8B3-4F6C74F22C13}"/>
              </a:ext>
            </a:extLst>
          </p:cNvPr>
          <p:cNvPicPr/>
          <p:nvPr userDrawn="1"/>
        </p:nvPicPr>
        <p:blipFill>
          <a:blip r:embed="rId4" cstate="print"/>
          <a:stretch>
            <a:fillRect/>
          </a:stretch>
        </p:blipFill>
        <p:spPr>
          <a:xfrm>
            <a:off x="8840401" y="322761"/>
            <a:ext cx="3034099" cy="765050"/>
          </a:xfrm>
          <a:prstGeom prst="rect">
            <a:avLst/>
          </a:prstGeom>
        </p:spPr>
      </p:pic>
      <p:pic>
        <p:nvPicPr>
          <p:cNvPr id="15" name="object 2">
            <a:extLst>
              <a:ext uri="{FF2B5EF4-FFF2-40B4-BE49-F238E27FC236}">
                <a16:creationId xmlns:a16="http://schemas.microsoft.com/office/drawing/2014/main" id="{E44085E1-98BD-42FA-BF42-93A5943999B3}"/>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6" name="Picture 15">
            <a:extLst>
              <a:ext uri="{FF2B5EF4-FFF2-40B4-BE49-F238E27FC236}">
                <a16:creationId xmlns:a16="http://schemas.microsoft.com/office/drawing/2014/main" id="{543CED99-305C-4098-BB9B-84A8109AD2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621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8" name="object 3">
            <a:extLst>
              <a:ext uri="{FF2B5EF4-FFF2-40B4-BE49-F238E27FC236}">
                <a16:creationId xmlns:a16="http://schemas.microsoft.com/office/drawing/2014/main" id="{B12FF4DF-6BC5-45FE-B7DB-642872148DA5}"/>
              </a:ext>
            </a:extLst>
          </p:cNvPr>
          <p:cNvPicPr/>
          <p:nvPr userDrawn="1"/>
        </p:nvPicPr>
        <p:blipFill>
          <a:blip r:embed="rId3" cstate="print"/>
          <a:stretch>
            <a:fillRect/>
          </a:stretch>
        </p:blipFill>
        <p:spPr>
          <a:xfrm>
            <a:off x="8840401" y="322761"/>
            <a:ext cx="3034099" cy="765050"/>
          </a:xfrm>
          <a:prstGeom prst="rect">
            <a:avLst/>
          </a:prstGeom>
        </p:spPr>
      </p:pic>
      <p:pic>
        <p:nvPicPr>
          <p:cNvPr id="14" name="object 2">
            <a:extLst>
              <a:ext uri="{FF2B5EF4-FFF2-40B4-BE49-F238E27FC236}">
                <a16:creationId xmlns:a16="http://schemas.microsoft.com/office/drawing/2014/main" id="{9F85F11F-A8BF-44CF-8326-4B74A47F1BC7}"/>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5" name="Picture 14">
            <a:extLst>
              <a:ext uri="{FF2B5EF4-FFF2-40B4-BE49-F238E27FC236}">
                <a16:creationId xmlns:a16="http://schemas.microsoft.com/office/drawing/2014/main" id="{B10617E2-8BFF-4D9E-BEDE-E4DA0F3A014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
        <p:nvSpPr>
          <p:cNvPr id="16" name="Content Placeholder 2">
            <a:extLst>
              <a:ext uri="{FF2B5EF4-FFF2-40B4-BE49-F238E27FC236}">
                <a16:creationId xmlns:a16="http://schemas.microsoft.com/office/drawing/2014/main" id="{FA402642-4FC7-49D5-9414-C5F2CF505CD7}"/>
              </a:ext>
            </a:extLst>
          </p:cNvPr>
          <p:cNvSpPr>
            <a:spLocks noGrp="1"/>
          </p:cNvSpPr>
          <p:nvPr>
            <p:ph idx="14"/>
          </p:nvPr>
        </p:nvSpPr>
        <p:spPr>
          <a:xfrm>
            <a:off x="467518" y="2897841"/>
            <a:ext cx="4641286" cy="2917574"/>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9D6E486B-BE1C-4B74-9969-E1DBEA56FFD9}"/>
              </a:ext>
            </a:extLst>
          </p:cNvPr>
          <p:cNvSpPr>
            <a:spLocks noGrp="1"/>
          </p:cNvSpPr>
          <p:nvPr>
            <p:ph idx="15"/>
          </p:nvPr>
        </p:nvSpPr>
        <p:spPr>
          <a:xfrm>
            <a:off x="5325267" y="2889699"/>
            <a:ext cx="4641286" cy="2925715"/>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6" name="object 3">
            <a:extLst>
              <a:ext uri="{FF2B5EF4-FFF2-40B4-BE49-F238E27FC236}">
                <a16:creationId xmlns:a16="http://schemas.microsoft.com/office/drawing/2014/main" id="{AFD3705E-B541-4DF4-AD14-84E7CEC0BD3E}"/>
              </a:ext>
            </a:extLst>
          </p:cNvPr>
          <p:cNvPicPr/>
          <p:nvPr userDrawn="1"/>
        </p:nvPicPr>
        <p:blipFill>
          <a:blip r:embed="rId3" cstate="print"/>
          <a:stretch>
            <a:fillRect/>
          </a:stretch>
        </p:blipFill>
        <p:spPr>
          <a:xfrm>
            <a:off x="8840401" y="322761"/>
            <a:ext cx="3034099" cy="765050"/>
          </a:xfrm>
          <a:prstGeom prst="rect">
            <a:avLst/>
          </a:prstGeom>
        </p:spPr>
      </p:pic>
      <p:pic>
        <p:nvPicPr>
          <p:cNvPr id="13" name="object 2">
            <a:extLst>
              <a:ext uri="{FF2B5EF4-FFF2-40B4-BE49-F238E27FC236}">
                <a16:creationId xmlns:a16="http://schemas.microsoft.com/office/drawing/2014/main" id="{F29BB40E-E773-4B6C-914B-FD3682A13641}"/>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4" name="Picture 13">
            <a:extLst>
              <a:ext uri="{FF2B5EF4-FFF2-40B4-BE49-F238E27FC236}">
                <a16:creationId xmlns:a16="http://schemas.microsoft.com/office/drawing/2014/main" id="{658BE53E-7401-4A78-8780-3D4A5DFA31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
        <p:nvSpPr>
          <p:cNvPr id="20" name="Content Placeholder 2">
            <a:extLst>
              <a:ext uri="{FF2B5EF4-FFF2-40B4-BE49-F238E27FC236}">
                <a16:creationId xmlns:a16="http://schemas.microsoft.com/office/drawing/2014/main" id="{E1922941-18AA-4D38-A3FE-B0B541B9DBEE}"/>
              </a:ext>
            </a:extLst>
          </p:cNvPr>
          <p:cNvSpPr>
            <a:spLocks noGrp="1"/>
          </p:cNvSpPr>
          <p:nvPr>
            <p:ph idx="14"/>
          </p:nvPr>
        </p:nvSpPr>
        <p:spPr>
          <a:xfrm>
            <a:off x="467518" y="2897841"/>
            <a:ext cx="4641286" cy="2917574"/>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64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7" name="object 3">
            <a:extLst>
              <a:ext uri="{FF2B5EF4-FFF2-40B4-BE49-F238E27FC236}">
                <a16:creationId xmlns:a16="http://schemas.microsoft.com/office/drawing/2014/main" id="{5D8B3E0A-BAA9-4DB0-8715-7812B89B8FC1}"/>
              </a:ext>
            </a:extLst>
          </p:cNvPr>
          <p:cNvPicPr/>
          <p:nvPr userDrawn="1"/>
        </p:nvPicPr>
        <p:blipFill>
          <a:blip r:embed="rId3" cstate="print"/>
          <a:stretch>
            <a:fillRect/>
          </a:stretch>
        </p:blipFill>
        <p:spPr>
          <a:xfrm>
            <a:off x="8840401" y="322761"/>
            <a:ext cx="3034099" cy="765050"/>
          </a:xfrm>
          <a:prstGeom prst="rect">
            <a:avLst/>
          </a:prstGeom>
        </p:spPr>
      </p:pic>
      <p:pic>
        <p:nvPicPr>
          <p:cNvPr id="14" name="object 2">
            <a:extLst>
              <a:ext uri="{FF2B5EF4-FFF2-40B4-BE49-F238E27FC236}">
                <a16:creationId xmlns:a16="http://schemas.microsoft.com/office/drawing/2014/main" id="{D163F101-3A4A-41FB-929A-0156654F4E4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5" name="Picture 14">
            <a:extLst>
              <a:ext uri="{FF2B5EF4-FFF2-40B4-BE49-F238E27FC236}">
                <a16:creationId xmlns:a16="http://schemas.microsoft.com/office/drawing/2014/main" id="{1F3D00D3-8051-46D7-A18D-E9E6EBEE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
        <p:nvSpPr>
          <p:cNvPr id="16" name="Content Placeholder 2">
            <a:extLst>
              <a:ext uri="{FF2B5EF4-FFF2-40B4-BE49-F238E27FC236}">
                <a16:creationId xmlns:a16="http://schemas.microsoft.com/office/drawing/2014/main" id="{2F6DFD7E-0DD3-4E75-BE06-AA632DCE952A}"/>
              </a:ext>
            </a:extLst>
          </p:cNvPr>
          <p:cNvSpPr>
            <a:spLocks noGrp="1"/>
          </p:cNvSpPr>
          <p:nvPr>
            <p:ph idx="14"/>
          </p:nvPr>
        </p:nvSpPr>
        <p:spPr>
          <a:xfrm>
            <a:off x="467518" y="2897841"/>
            <a:ext cx="4641286" cy="2917574"/>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2" name="object 2">
            <a:extLst>
              <a:ext uri="{FF2B5EF4-FFF2-40B4-BE49-F238E27FC236}">
                <a16:creationId xmlns:a16="http://schemas.microsoft.com/office/drawing/2014/main" id="{C226C12D-8139-43E8-BF71-980E0E95255E}"/>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3" name="Picture 12">
            <a:extLst>
              <a:ext uri="{FF2B5EF4-FFF2-40B4-BE49-F238E27FC236}">
                <a16:creationId xmlns:a16="http://schemas.microsoft.com/office/drawing/2014/main" id="{C2C90B9E-A625-463F-9D57-0975160173A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
        <p:nvSpPr>
          <p:cNvPr id="14" name="Content Placeholder 2">
            <a:extLst>
              <a:ext uri="{FF2B5EF4-FFF2-40B4-BE49-F238E27FC236}">
                <a16:creationId xmlns:a16="http://schemas.microsoft.com/office/drawing/2014/main" id="{0377D74C-EF09-485A-9E4D-0F450114BA48}"/>
              </a:ext>
            </a:extLst>
          </p:cNvPr>
          <p:cNvSpPr>
            <a:spLocks noGrp="1"/>
          </p:cNvSpPr>
          <p:nvPr>
            <p:ph idx="14"/>
          </p:nvPr>
        </p:nvSpPr>
        <p:spPr>
          <a:xfrm>
            <a:off x="467518" y="2897841"/>
            <a:ext cx="4641286" cy="2917574"/>
          </a:xfrm>
        </p:spPr>
        <p:txBody>
          <a:bodyPr>
            <a:normAutofit/>
          </a:bodyPr>
          <a:lstStyle>
            <a:lvl1pPr marL="0" indent="0">
              <a:buClr>
                <a:srgbClr val="128050"/>
              </a:buClr>
              <a:buFont typeface="Arial" panose="020B0604020202020204" pitchFamily="34" charset="0"/>
              <a:buNone/>
              <a:defRPr sz="1800">
                <a:solidFill>
                  <a:schemeClr val="tx1"/>
                </a:solidFill>
              </a:defRPr>
            </a:lvl1pPr>
            <a:lvl2pPr marL="457200" indent="0">
              <a:buClr>
                <a:srgbClr val="128050"/>
              </a:buClr>
              <a:buFont typeface="Arial" panose="020B0604020202020204" pitchFamily="34" charset="0"/>
              <a:buNone/>
              <a:defRPr sz="1600">
                <a:solidFill>
                  <a:schemeClr val="tx1"/>
                </a:solidFill>
              </a:defRPr>
            </a:lvl2pPr>
            <a:lvl3pPr marL="914400" indent="0">
              <a:buClr>
                <a:srgbClr val="128050"/>
              </a:buClr>
              <a:buFont typeface="Arial" panose="020B0604020202020204" pitchFamily="34" charset="0"/>
              <a:buNone/>
              <a:defRPr sz="1600">
                <a:solidFill>
                  <a:schemeClr val="tx1"/>
                </a:solidFill>
              </a:defRPr>
            </a:lvl3pPr>
            <a:lvl4pPr marL="1371600" indent="0">
              <a:buClr>
                <a:srgbClr val="128050"/>
              </a:buClr>
              <a:buFont typeface="Arial" panose="020B0604020202020204" pitchFamily="34" charset="0"/>
              <a:buNone/>
              <a:defRPr sz="1600">
                <a:solidFill>
                  <a:schemeClr val="tx1"/>
                </a:solidFill>
              </a:defRPr>
            </a:lvl4pPr>
            <a:lvl5pPr marL="1828800" indent="0">
              <a:buClr>
                <a:srgbClr val="128050"/>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973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5" name="object 9">
            <a:extLst>
              <a:ext uri="{FF2B5EF4-FFF2-40B4-BE49-F238E27FC236}">
                <a16:creationId xmlns:a16="http://schemas.microsoft.com/office/drawing/2014/main" id="{CF0A38C1-F6A4-46EF-91A0-586C5F9FA573}"/>
              </a:ext>
            </a:extLst>
          </p:cNvPr>
          <p:cNvPicPr/>
          <p:nvPr userDrawn="1"/>
        </p:nvPicPr>
        <p:blipFill>
          <a:blip r:embed="rId4" cstate="print"/>
          <a:stretch>
            <a:fillRect/>
          </a:stretch>
        </p:blipFill>
        <p:spPr>
          <a:xfrm>
            <a:off x="8795912" y="396827"/>
            <a:ext cx="3007567" cy="758360"/>
          </a:xfrm>
          <a:prstGeom prst="rect">
            <a:avLst/>
          </a:prstGeom>
        </p:spPr>
      </p:pic>
      <p:pic>
        <p:nvPicPr>
          <p:cNvPr id="13" name="object 2">
            <a:extLst>
              <a:ext uri="{FF2B5EF4-FFF2-40B4-BE49-F238E27FC236}">
                <a16:creationId xmlns:a16="http://schemas.microsoft.com/office/drawing/2014/main" id="{E9EC2967-8ED1-43E4-A056-E404DCD115B3}"/>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4" name="Picture 13">
            <a:extLst>
              <a:ext uri="{FF2B5EF4-FFF2-40B4-BE49-F238E27FC236}">
                <a16:creationId xmlns:a16="http://schemas.microsoft.com/office/drawing/2014/main" id="{E590795A-4B8E-46FA-B00F-091B158DB27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6586" y="322761"/>
            <a:ext cx="2498358" cy="706550"/>
          </a:xfrm>
          <a:prstGeom prst="rect">
            <a:avLst/>
          </a:prstGeom>
        </p:spPr>
      </p:pic>
      <p:sp>
        <p:nvSpPr>
          <p:cNvPr id="16" name="Content Placeholder 2">
            <a:extLst>
              <a:ext uri="{FF2B5EF4-FFF2-40B4-BE49-F238E27FC236}">
                <a16:creationId xmlns:a16="http://schemas.microsoft.com/office/drawing/2014/main" id="{9E4BE181-C490-44AC-9BF8-D47C9431541B}"/>
              </a:ext>
            </a:extLst>
          </p:cNvPr>
          <p:cNvSpPr>
            <a:spLocks noGrp="1"/>
          </p:cNvSpPr>
          <p:nvPr>
            <p:ph idx="14"/>
          </p:nvPr>
        </p:nvSpPr>
        <p:spPr>
          <a:xfrm>
            <a:off x="467518" y="2897841"/>
            <a:ext cx="4641286" cy="2917574"/>
          </a:xfrm>
        </p:spPr>
        <p:txBody>
          <a:bodyPr>
            <a:normAutofit/>
          </a:bodyPr>
          <a:lstStyle>
            <a:lvl1pPr marL="285750" indent="-285750">
              <a:buClr>
                <a:srgbClr val="128050"/>
              </a:buClr>
              <a:buFont typeface="Arial" panose="020B0604020202020204" pitchFamily="34" charset="0"/>
              <a:buChar char="•"/>
              <a:defRPr sz="1800">
                <a:solidFill>
                  <a:schemeClr val="bg1"/>
                </a:solidFill>
              </a:defRPr>
            </a:lvl1pPr>
            <a:lvl2pPr marL="742950" indent="-285750">
              <a:buClr>
                <a:srgbClr val="128050"/>
              </a:buClr>
              <a:buFont typeface="Arial" panose="020B0604020202020204" pitchFamily="34" charset="0"/>
              <a:buChar char="•"/>
              <a:defRPr sz="1600">
                <a:solidFill>
                  <a:schemeClr val="bg1"/>
                </a:solidFill>
              </a:defRPr>
            </a:lvl2pPr>
            <a:lvl3pPr marL="1200150" indent="-285750">
              <a:buClr>
                <a:srgbClr val="128050"/>
              </a:buClr>
              <a:buFont typeface="Arial" panose="020B0604020202020204" pitchFamily="34" charset="0"/>
              <a:buChar char="•"/>
              <a:defRPr sz="1600">
                <a:solidFill>
                  <a:schemeClr val="bg1"/>
                </a:solidFill>
              </a:defRPr>
            </a:lvl3pPr>
            <a:lvl4pPr marL="1657350" indent="-285750">
              <a:buClr>
                <a:srgbClr val="128050"/>
              </a:buClr>
              <a:buFont typeface="Arial" panose="020B0604020202020204" pitchFamily="34" charset="0"/>
              <a:buChar char="•"/>
              <a:defRPr sz="1600">
                <a:solidFill>
                  <a:schemeClr val="bg1"/>
                </a:solidFill>
              </a:defRPr>
            </a:lvl4pPr>
            <a:lvl5pPr marL="2114550" indent="-285750">
              <a:buClr>
                <a:srgbClr val="128050"/>
              </a:buClr>
              <a:buFont typeface="Arial" panose="020B0604020202020204" pitchFamily="34" charset="0"/>
              <a:buChar cha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44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4" name="object 3">
            <a:extLst>
              <a:ext uri="{FF2B5EF4-FFF2-40B4-BE49-F238E27FC236}">
                <a16:creationId xmlns:a16="http://schemas.microsoft.com/office/drawing/2014/main" id="{43E7A6DB-AC14-4690-BADA-FDB46297C9A7}"/>
              </a:ext>
            </a:extLst>
          </p:cNvPr>
          <p:cNvPicPr/>
          <p:nvPr userDrawn="1"/>
        </p:nvPicPr>
        <p:blipFill>
          <a:blip r:embed="rId3" cstate="print"/>
          <a:stretch>
            <a:fillRect/>
          </a:stretch>
        </p:blipFill>
        <p:spPr>
          <a:xfrm>
            <a:off x="8840401" y="322761"/>
            <a:ext cx="3034099" cy="765050"/>
          </a:xfrm>
          <a:prstGeom prst="rect">
            <a:avLst/>
          </a:prstGeom>
        </p:spPr>
      </p:pic>
      <p:pic>
        <p:nvPicPr>
          <p:cNvPr id="28" name="object 2">
            <a:extLst>
              <a:ext uri="{FF2B5EF4-FFF2-40B4-BE49-F238E27FC236}">
                <a16:creationId xmlns:a16="http://schemas.microsoft.com/office/drawing/2014/main" id="{5EF7ACA4-F45E-4642-93BF-C2C251035886}"/>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1" name="Picture 30">
            <a:extLst>
              <a:ext uri="{FF2B5EF4-FFF2-40B4-BE49-F238E27FC236}">
                <a16:creationId xmlns:a16="http://schemas.microsoft.com/office/drawing/2014/main" id="{D8673C14-0D74-4B04-8C15-AF8D505C52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257879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8" name="object 3">
            <a:extLst>
              <a:ext uri="{FF2B5EF4-FFF2-40B4-BE49-F238E27FC236}">
                <a16:creationId xmlns:a16="http://schemas.microsoft.com/office/drawing/2014/main" id="{940B2E8C-FB70-4013-A338-CEA5215DE52B}"/>
              </a:ext>
            </a:extLst>
          </p:cNvPr>
          <p:cNvPicPr/>
          <p:nvPr userDrawn="1"/>
        </p:nvPicPr>
        <p:blipFill>
          <a:blip r:embed="rId3" cstate="print"/>
          <a:stretch>
            <a:fillRect/>
          </a:stretch>
        </p:blipFill>
        <p:spPr>
          <a:xfrm>
            <a:off x="8840401" y="322761"/>
            <a:ext cx="3034099" cy="765050"/>
          </a:xfrm>
          <a:prstGeom prst="rect">
            <a:avLst/>
          </a:prstGeom>
        </p:spPr>
      </p:pic>
      <p:pic>
        <p:nvPicPr>
          <p:cNvPr id="25" name="object 2">
            <a:extLst>
              <a:ext uri="{FF2B5EF4-FFF2-40B4-BE49-F238E27FC236}">
                <a16:creationId xmlns:a16="http://schemas.microsoft.com/office/drawing/2014/main" id="{6D9058E6-6478-4D5E-AECA-48C09DC3D722}"/>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6" name="Picture 25">
            <a:extLst>
              <a:ext uri="{FF2B5EF4-FFF2-40B4-BE49-F238E27FC236}">
                <a16:creationId xmlns:a16="http://schemas.microsoft.com/office/drawing/2014/main" id="{3232F794-7CF2-4BD6-8C5C-9511E36945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121754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128050"/>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5" name="object 3">
            <a:extLst>
              <a:ext uri="{FF2B5EF4-FFF2-40B4-BE49-F238E27FC236}">
                <a16:creationId xmlns:a16="http://schemas.microsoft.com/office/drawing/2014/main" id="{D0EE38C7-2652-4979-BF12-1D383FD9245A}"/>
              </a:ext>
            </a:extLst>
          </p:cNvPr>
          <p:cNvPicPr/>
          <p:nvPr userDrawn="1"/>
        </p:nvPicPr>
        <p:blipFill>
          <a:blip r:embed="rId3" cstate="print"/>
          <a:stretch>
            <a:fillRect/>
          </a:stretch>
        </p:blipFill>
        <p:spPr>
          <a:xfrm>
            <a:off x="8840401" y="322761"/>
            <a:ext cx="3034099" cy="765050"/>
          </a:xfrm>
          <a:prstGeom prst="rect">
            <a:avLst/>
          </a:prstGeom>
        </p:spPr>
      </p:pic>
      <p:pic>
        <p:nvPicPr>
          <p:cNvPr id="22" name="object 2">
            <a:extLst>
              <a:ext uri="{FF2B5EF4-FFF2-40B4-BE49-F238E27FC236}">
                <a16:creationId xmlns:a16="http://schemas.microsoft.com/office/drawing/2014/main" id="{BE10552C-34A7-4893-B994-85C0CCD729F2}"/>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3" name="Picture 22">
            <a:extLst>
              <a:ext uri="{FF2B5EF4-FFF2-40B4-BE49-F238E27FC236}">
                <a16:creationId xmlns:a16="http://schemas.microsoft.com/office/drawing/2014/main" id="{5A43AFEE-55A9-4E13-B48C-3282774CB8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337452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1" name="object 3">
            <a:extLst>
              <a:ext uri="{FF2B5EF4-FFF2-40B4-BE49-F238E27FC236}">
                <a16:creationId xmlns:a16="http://schemas.microsoft.com/office/drawing/2014/main" id="{41CB7F3E-8207-40AA-95E8-3A435125FF20}"/>
              </a:ext>
            </a:extLst>
          </p:cNvPr>
          <p:cNvPicPr/>
          <p:nvPr userDrawn="1"/>
        </p:nvPicPr>
        <p:blipFill>
          <a:blip r:embed="rId3" cstate="print"/>
          <a:stretch>
            <a:fillRect/>
          </a:stretch>
        </p:blipFill>
        <p:spPr>
          <a:xfrm>
            <a:off x="8840401" y="322761"/>
            <a:ext cx="3034099" cy="765050"/>
          </a:xfrm>
          <a:prstGeom prst="rect">
            <a:avLst/>
          </a:prstGeom>
        </p:spPr>
      </p:pic>
      <p:pic>
        <p:nvPicPr>
          <p:cNvPr id="28" name="object 2">
            <a:extLst>
              <a:ext uri="{FF2B5EF4-FFF2-40B4-BE49-F238E27FC236}">
                <a16:creationId xmlns:a16="http://schemas.microsoft.com/office/drawing/2014/main" id="{A858A5E0-22AC-4E34-B820-7FC1167835F2}"/>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9" name="Picture 28">
            <a:extLst>
              <a:ext uri="{FF2B5EF4-FFF2-40B4-BE49-F238E27FC236}">
                <a16:creationId xmlns:a16="http://schemas.microsoft.com/office/drawing/2014/main" id="{EC6491AB-A1AE-4040-93C8-C2CCAC0E3D7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273869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2"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1CC586B1-2A7D-411A-988E-F8F60720ECB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2718"/>
          <a:stretch/>
        </p:blipFill>
        <p:spPr>
          <a:xfrm>
            <a:off x="3007360" y="2499739"/>
            <a:ext cx="4033160" cy="1695250"/>
          </a:xfrm>
          <a:prstGeom prst="rect">
            <a:avLst/>
          </a:prstGeom>
        </p:spPr>
      </p:pic>
      <p:sp>
        <p:nvSpPr>
          <p:cNvPr id="10" name="Rectangle 9">
            <a:extLst>
              <a:ext uri="{FF2B5EF4-FFF2-40B4-BE49-F238E27FC236}">
                <a16:creationId xmlns:a16="http://schemas.microsoft.com/office/drawing/2014/main" id="{D50E9EEC-28C0-41DD-B1BF-7B18F77B1648}"/>
              </a:ext>
            </a:extLst>
          </p:cNvPr>
          <p:cNvSpPr/>
          <p:nvPr userDrawn="1"/>
        </p:nvSpPr>
        <p:spPr>
          <a:xfrm>
            <a:off x="0" y="205740"/>
            <a:ext cx="8103870" cy="6652260"/>
          </a:xfrm>
          <a:prstGeom prst="rect">
            <a:avLst/>
          </a:prstGeom>
          <a:blipFill dpi="0" rotWithShape="1">
            <a:blip r:embed="rId4">
              <a:alphaModFix amt="13000"/>
            </a:blip>
            <a:srcRect/>
            <a:stretch>
              <a:fillRect l="-5716" t="-1" r="1" b="-22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1E8B1A9-DB01-4647-86AF-FCED93385B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6120" y="2460598"/>
            <a:ext cx="1773533" cy="1773533"/>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751" y="2354074"/>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751" y="4248961"/>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128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5" name="object 3">
            <a:extLst>
              <a:ext uri="{FF2B5EF4-FFF2-40B4-BE49-F238E27FC236}">
                <a16:creationId xmlns:a16="http://schemas.microsoft.com/office/drawing/2014/main" id="{44AC0EFA-C300-4566-A2E0-BA0AE3E9CBBA}"/>
              </a:ext>
            </a:extLst>
          </p:cNvPr>
          <p:cNvPicPr/>
          <p:nvPr userDrawn="1"/>
        </p:nvPicPr>
        <p:blipFill>
          <a:blip r:embed="rId3" cstate="print"/>
          <a:stretch>
            <a:fillRect/>
          </a:stretch>
        </p:blipFill>
        <p:spPr>
          <a:xfrm>
            <a:off x="8840401" y="322761"/>
            <a:ext cx="3034099" cy="765050"/>
          </a:xfrm>
          <a:prstGeom prst="rect">
            <a:avLst/>
          </a:prstGeom>
        </p:spPr>
      </p:pic>
      <p:pic>
        <p:nvPicPr>
          <p:cNvPr id="22" name="object 2">
            <a:extLst>
              <a:ext uri="{FF2B5EF4-FFF2-40B4-BE49-F238E27FC236}">
                <a16:creationId xmlns:a16="http://schemas.microsoft.com/office/drawing/2014/main" id="{D679C507-92DC-4A63-87CB-6BE55358259C}"/>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3" name="Picture 22">
            <a:extLst>
              <a:ext uri="{FF2B5EF4-FFF2-40B4-BE49-F238E27FC236}">
                <a16:creationId xmlns:a16="http://schemas.microsoft.com/office/drawing/2014/main" id="{FA2C1DDA-9D4E-4BFD-AEEA-040CD2A6AA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30769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25/03/2024</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13" name="object 3">
            <a:extLst>
              <a:ext uri="{FF2B5EF4-FFF2-40B4-BE49-F238E27FC236}">
                <a16:creationId xmlns:a16="http://schemas.microsoft.com/office/drawing/2014/main" id="{B4EDE5FF-6CA9-4D21-9F86-0A284F09950B}"/>
              </a:ext>
            </a:extLst>
          </p:cNvPr>
          <p:cNvPicPr/>
          <p:nvPr userDrawn="1"/>
        </p:nvPicPr>
        <p:blipFill>
          <a:blip r:embed="rId2" cstate="print"/>
          <a:stretch>
            <a:fillRect/>
          </a:stretch>
        </p:blipFill>
        <p:spPr>
          <a:xfrm>
            <a:off x="8840401" y="322761"/>
            <a:ext cx="3034099" cy="765050"/>
          </a:xfrm>
          <a:prstGeom prst="rect">
            <a:avLst/>
          </a:prstGeom>
        </p:spPr>
      </p:pic>
      <p:pic>
        <p:nvPicPr>
          <p:cNvPr id="10" name="object 2">
            <a:extLst>
              <a:ext uri="{FF2B5EF4-FFF2-40B4-BE49-F238E27FC236}">
                <a16:creationId xmlns:a16="http://schemas.microsoft.com/office/drawing/2014/main" id="{9EF453C6-BB1A-4EEC-B415-6548F7F1977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1" name="Picture 10">
            <a:extLst>
              <a:ext uri="{FF2B5EF4-FFF2-40B4-BE49-F238E27FC236}">
                <a16:creationId xmlns:a16="http://schemas.microsoft.com/office/drawing/2014/main" id="{36402529-B700-4CEF-8592-83AA6C0CB5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172525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8050"/>
          </a:solidFill>
        </p:spPr>
        <p:txBody>
          <a:bodyPr wrap="square" lIns="0" tIns="0" rIns="0" bIns="0" rtlCol="0"/>
          <a:lstStyle/>
          <a:p>
            <a:endParaRPr/>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2" cstate="print"/>
          <a:stretch>
            <a:fillRect/>
          </a:stretch>
        </p:blipFill>
        <p:spPr>
          <a:xfrm>
            <a:off x="8854791" y="329090"/>
            <a:ext cx="3006739" cy="758152"/>
          </a:xfrm>
          <a:prstGeom prst="rect">
            <a:avLst/>
          </a:prstGeom>
        </p:spPr>
      </p:pic>
      <p:pic>
        <p:nvPicPr>
          <p:cNvPr id="7" name="Picture 6">
            <a:extLst>
              <a:ext uri="{FF2B5EF4-FFF2-40B4-BE49-F238E27FC236}">
                <a16:creationId xmlns:a16="http://schemas.microsoft.com/office/drawing/2014/main" id="{F03C327E-814A-43F9-B7F5-307F8DD1FCC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90"/>
          <a:stretch/>
        </p:blipFill>
        <p:spPr>
          <a:xfrm>
            <a:off x="1022773" y="2499739"/>
            <a:ext cx="6017747" cy="1695250"/>
          </a:xfrm>
          <a:prstGeom prst="rect">
            <a:avLst/>
          </a:prstGeom>
        </p:spPr>
      </p:pic>
      <p:sp>
        <p:nvSpPr>
          <p:cNvPr id="9" name="Rectangle 8">
            <a:extLst>
              <a:ext uri="{FF2B5EF4-FFF2-40B4-BE49-F238E27FC236}">
                <a16:creationId xmlns:a16="http://schemas.microsoft.com/office/drawing/2014/main" id="{970167E1-D29D-42F5-95B2-83F802FD57ED}"/>
              </a:ext>
            </a:extLst>
          </p:cNvPr>
          <p:cNvSpPr/>
          <p:nvPr userDrawn="1"/>
        </p:nvSpPr>
        <p:spPr>
          <a:xfrm>
            <a:off x="0" y="205740"/>
            <a:ext cx="8103870" cy="6652260"/>
          </a:xfrm>
          <a:prstGeom prst="rect">
            <a:avLst/>
          </a:prstGeom>
          <a:blipFill dpi="0" rotWithShape="1">
            <a:blip r:embed="rId4">
              <a:alphaModFix amt="13000"/>
            </a:blip>
            <a:srcRect/>
            <a:stretch>
              <a:fillRect l="-5716" t="-1" r="1" b="-223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60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28EB39-A726-4153-A23E-4F9B6581DA8B}"/>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7728" y="1630802"/>
            <a:ext cx="3570349" cy="1009714"/>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25/03/2024</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2"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9" name="Rectangle 8">
            <a:extLst>
              <a:ext uri="{FF2B5EF4-FFF2-40B4-BE49-F238E27FC236}">
                <a16:creationId xmlns:a16="http://schemas.microsoft.com/office/drawing/2014/main" id="{FC7B501B-91A4-4B0F-A944-1CA60A62FA5E}"/>
              </a:ext>
            </a:extLst>
          </p:cNvPr>
          <p:cNvSpPr/>
          <p:nvPr userDrawn="1"/>
        </p:nvSpPr>
        <p:spPr>
          <a:xfrm>
            <a:off x="7146924" y="2196709"/>
            <a:ext cx="5057775" cy="4661291"/>
          </a:xfrm>
          <a:prstGeom prst="rect">
            <a:avLst/>
          </a:prstGeom>
          <a:blipFill>
            <a:blip r:embed="rId3">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D2CE390C-9749-49FE-9CAB-42CD6726DB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7728" y="1630802"/>
            <a:ext cx="3570349" cy="1009714"/>
          </a:xfrm>
          <a:prstGeom prst="rect">
            <a:avLst/>
          </a:prstGeom>
        </p:spPr>
      </p:pic>
    </p:spTree>
    <p:extLst>
      <p:ext uri="{BB962C8B-B14F-4D97-AF65-F5344CB8AC3E}">
        <p14:creationId xmlns:p14="http://schemas.microsoft.com/office/powerpoint/2010/main" val="2100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25/03/2024</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6" name="object 3">
            <a:extLst>
              <a:ext uri="{FF2B5EF4-FFF2-40B4-BE49-F238E27FC236}">
                <a16:creationId xmlns:a16="http://schemas.microsoft.com/office/drawing/2014/main" id="{46A1CD3A-E486-404B-9B98-9BB63F9AF9B4}"/>
              </a:ext>
            </a:extLst>
          </p:cNvPr>
          <p:cNvPicPr/>
          <p:nvPr userDrawn="1"/>
        </p:nvPicPr>
        <p:blipFill>
          <a:blip r:embed="rId2" cstate="print"/>
          <a:stretch>
            <a:fillRect/>
          </a:stretch>
        </p:blipFill>
        <p:spPr>
          <a:xfrm>
            <a:off x="8840401" y="322761"/>
            <a:ext cx="3034099" cy="765050"/>
          </a:xfrm>
          <a:prstGeom prst="rect">
            <a:avLst/>
          </a:prstGeom>
        </p:spPr>
      </p:pic>
      <p:pic>
        <p:nvPicPr>
          <p:cNvPr id="8" name="object 2">
            <a:extLst>
              <a:ext uri="{FF2B5EF4-FFF2-40B4-BE49-F238E27FC236}">
                <a16:creationId xmlns:a16="http://schemas.microsoft.com/office/drawing/2014/main" id="{D73A0C2D-9B1A-42F9-B13D-11262FD52D9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0" name="Picture 9">
            <a:extLst>
              <a:ext uri="{FF2B5EF4-FFF2-40B4-BE49-F238E27FC236}">
                <a16:creationId xmlns:a16="http://schemas.microsoft.com/office/drawing/2014/main" id="{70A7C5DD-3F60-4EAB-839B-317106135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2192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8" name="object 2">
            <a:extLst>
              <a:ext uri="{FF2B5EF4-FFF2-40B4-BE49-F238E27FC236}">
                <a16:creationId xmlns:a16="http://schemas.microsoft.com/office/drawing/2014/main" id="{EEABAB38-5BE7-4B45-82E2-777700A3770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25/03/2024</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128050"/>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5" name="object 9">
            <a:extLst>
              <a:ext uri="{FF2B5EF4-FFF2-40B4-BE49-F238E27FC236}">
                <a16:creationId xmlns:a16="http://schemas.microsoft.com/office/drawing/2014/main" id="{4868AEA3-CC0B-4CCC-8379-809A3E970C22}"/>
              </a:ext>
            </a:extLst>
          </p:cNvPr>
          <p:cNvPicPr/>
          <p:nvPr userDrawn="1"/>
        </p:nvPicPr>
        <p:blipFill>
          <a:blip r:embed="rId5" cstate="print"/>
          <a:stretch>
            <a:fillRect/>
          </a:stretch>
        </p:blipFill>
        <p:spPr>
          <a:xfrm>
            <a:off x="8836550" y="335868"/>
            <a:ext cx="3007567" cy="758360"/>
          </a:xfrm>
          <a:prstGeom prst="rect">
            <a:avLst/>
          </a:prstGeom>
        </p:spPr>
      </p:pic>
      <p:pic>
        <p:nvPicPr>
          <p:cNvPr id="14" name="Picture 13">
            <a:extLst>
              <a:ext uri="{FF2B5EF4-FFF2-40B4-BE49-F238E27FC236}">
                <a16:creationId xmlns:a16="http://schemas.microsoft.com/office/drawing/2014/main" id="{670464B2-07B2-475B-B308-76EFDA877C4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Tree>
    <p:extLst>
      <p:ext uri="{BB962C8B-B14F-4D97-AF65-F5344CB8AC3E}">
        <p14:creationId xmlns:p14="http://schemas.microsoft.com/office/powerpoint/2010/main" val="2121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pPr marL="285750" indent="-285750">
              <a:buClr>
                <a:srgbClr val="128050"/>
              </a:buClr>
              <a:buFont typeface="Arial" panose="020B0604020202020204" pitchFamily="34" charset="0"/>
              <a:buChar char="•"/>
            </a:pPr>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bg1"/>
                </a:solidFill>
              </a:defRPr>
            </a:lvl1pPr>
            <a:lvl2pPr marL="685800" indent="-228600">
              <a:buClr>
                <a:srgbClr val="128050"/>
              </a:buClr>
              <a:buFont typeface="Arial" panose="020B0604020202020204" pitchFamily="34" charset="0"/>
              <a:buChar char="•"/>
              <a:defRPr sz="1600">
                <a:solidFill>
                  <a:schemeClr val="bg1"/>
                </a:solidFill>
              </a:defRPr>
            </a:lvl2pPr>
            <a:lvl3pPr marL="1143000" indent="-228600">
              <a:buClr>
                <a:srgbClr val="128050"/>
              </a:buClr>
              <a:buFont typeface="Arial" panose="020B0604020202020204" pitchFamily="34" charset="0"/>
              <a:buChar char="•"/>
              <a:defRPr sz="1400">
                <a:solidFill>
                  <a:schemeClr val="bg1"/>
                </a:solidFill>
              </a:defRPr>
            </a:lvl3pPr>
            <a:lvl4pPr marL="1600200" indent="-228600">
              <a:buClr>
                <a:srgbClr val="128050"/>
              </a:buClr>
              <a:buFont typeface="Arial" panose="020B0604020202020204" pitchFamily="34" charset="0"/>
              <a:buChar char="•"/>
              <a:defRPr sz="1200">
                <a:solidFill>
                  <a:schemeClr val="bg1"/>
                </a:solidFill>
              </a:defRPr>
            </a:lvl4pPr>
            <a:lvl5pPr marL="2057400" indent="-228600">
              <a:buClr>
                <a:srgbClr val="128050"/>
              </a:buClr>
              <a:buFont typeface="Arial" panose="020B0604020202020204" pitchFamily="34" charset="0"/>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bg1"/>
                </a:solidFill>
              </a:defRPr>
            </a:lvl1pPr>
            <a:lvl2pPr marL="685800" indent="-228600">
              <a:buClr>
                <a:srgbClr val="128050"/>
              </a:buClr>
              <a:buFont typeface="Arial" panose="020B0604020202020204" pitchFamily="34" charset="0"/>
              <a:buChar char="•"/>
              <a:defRPr sz="1600">
                <a:solidFill>
                  <a:schemeClr val="bg1"/>
                </a:solidFill>
              </a:defRPr>
            </a:lvl2pPr>
            <a:lvl3pPr marL="1143000" indent="-228600">
              <a:buClr>
                <a:srgbClr val="128050"/>
              </a:buClr>
              <a:buFont typeface="Arial" panose="020B0604020202020204" pitchFamily="34" charset="0"/>
              <a:buChar char="•"/>
              <a:defRPr sz="1400">
                <a:solidFill>
                  <a:schemeClr val="bg1"/>
                </a:solidFill>
              </a:defRPr>
            </a:lvl3pPr>
            <a:lvl4pPr marL="1600200" indent="-228600">
              <a:buClr>
                <a:srgbClr val="128050"/>
              </a:buClr>
              <a:buFont typeface="Arial" panose="020B0604020202020204" pitchFamily="34" charset="0"/>
              <a:buChar char="•"/>
              <a:defRPr sz="1200">
                <a:solidFill>
                  <a:schemeClr val="bg1"/>
                </a:solidFill>
              </a:defRPr>
            </a:lvl4pPr>
            <a:lvl5pPr marL="2057400" indent="-228600">
              <a:buClr>
                <a:srgbClr val="128050"/>
              </a:buClr>
              <a:buFont typeface="Arial" panose="020B0604020202020204" pitchFamily="34" charset="0"/>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bg1"/>
                </a:solidFill>
              </a:defRPr>
            </a:lvl1pPr>
            <a:lvl2pPr marL="685800" indent="-228600">
              <a:buClr>
                <a:srgbClr val="128050"/>
              </a:buClr>
              <a:buFont typeface="Arial" panose="020B0604020202020204" pitchFamily="34" charset="0"/>
              <a:buChar char="•"/>
              <a:defRPr sz="1600">
                <a:solidFill>
                  <a:schemeClr val="bg1"/>
                </a:solidFill>
              </a:defRPr>
            </a:lvl2pPr>
            <a:lvl3pPr marL="1143000" indent="-228600">
              <a:buClr>
                <a:srgbClr val="128050"/>
              </a:buClr>
              <a:buFont typeface="Arial" panose="020B0604020202020204" pitchFamily="34" charset="0"/>
              <a:buChar char="•"/>
              <a:defRPr sz="1400">
                <a:solidFill>
                  <a:schemeClr val="bg1"/>
                </a:solidFill>
              </a:defRPr>
            </a:lvl3pPr>
            <a:lvl4pPr marL="1600200" indent="-228600">
              <a:buClr>
                <a:srgbClr val="128050"/>
              </a:buClr>
              <a:buFont typeface="Arial" panose="020B0604020202020204" pitchFamily="34" charset="0"/>
              <a:buChar char="•"/>
              <a:defRPr sz="1200">
                <a:solidFill>
                  <a:schemeClr val="bg1"/>
                </a:solidFill>
              </a:defRPr>
            </a:lvl4pPr>
            <a:lvl5pPr marL="2057400" indent="-228600">
              <a:buClr>
                <a:srgbClr val="128050"/>
              </a:buClr>
              <a:buFont typeface="Arial" panose="020B0604020202020204" pitchFamily="34" charset="0"/>
              <a:buChar cha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2" cstate="print"/>
          <a:stretch>
            <a:fillRect/>
          </a:stretch>
        </p:blipFill>
        <p:spPr>
          <a:xfrm>
            <a:off x="8795912" y="396827"/>
            <a:ext cx="3007567" cy="758360"/>
          </a:xfrm>
          <a:prstGeom prst="rect">
            <a:avLst/>
          </a:prstGeom>
        </p:spPr>
      </p:pic>
      <p:pic>
        <p:nvPicPr>
          <p:cNvPr id="15" name="object 2">
            <a:extLst>
              <a:ext uri="{FF2B5EF4-FFF2-40B4-BE49-F238E27FC236}">
                <a16:creationId xmlns:a16="http://schemas.microsoft.com/office/drawing/2014/main" id="{52F4BF4F-544A-4736-B725-A48EB546CFD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7" name="Picture 16">
            <a:extLst>
              <a:ext uri="{FF2B5EF4-FFF2-40B4-BE49-F238E27FC236}">
                <a16:creationId xmlns:a16="http://schemas.microsoft.com/office/drawing/2014/main" id="{B5E7FEAB-080E-493B-B9DA-09AB955F39C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6586" y="322761"/>
            <a:ext cx="2498358" cy="706550"/>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2" name="object 3">
            <a:extLst>
              <a:ext uri="{FF2B5EF4-FFF2-40B4-BE49-F238E27FC236}">
                <a16:creationId xmlns:a16="http://schemas.microsoft.com/office/drawing/2014/main" id="{76ED0FDD-A4DB-4BD9-BFFF-981330D7EAEF}"/>
              </a:ext>
            </a:extLst>
          </p:cNvPr>
          <p:cNvPicPr/>
          <p:nvPr userDrawn="1"/>
        </p:nvPicPr>
        <p:blipFill>
          <a:blip r:embed="rId3" cstate="print"/>
          <a:stretch>
            <a:fillRect/>
          </a:stretch>
        </p:blipFill>
        <p:spPr>
          <a:xfrm>
            <a:off x="8840401" y="322761"/>
            <a:ext cx="3034099" cy="765050"/>
          </a:xfrm>
          <a:prstGeom prst="rect">
            <a:avLst/>
          </a:prstGeom>
        </p:spPr>
      </p:pic>
      <p:pic>
        <p:nvPicPr>
          <p:cNvPr id="14" name="object 2">
            <a:extLst>
              <a:ext uri="{FF2B5EF4-FFF2-40B4-BE49-F238E27FC236}">
                <a16:creationId xmlns:a16="http://schemas.microsoft.com/office/drawing/2014/main" id="{0F4AB952-5C06-4D97-801D-EDCF1348D089}"/>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5" name="Picture 14">
            <a:extLst>
              <a:ext uri="{FF2B5EF4-FFF2-40B4-BE49-F238E27FC236}">
                <a16:creationId xmlns:a16="http://schemas.microsoft.com/office/drawing/2014/main" id="{7F034767-776F-49C7-99CF-90B36308BD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96585" y="322761"/>
            <a:ext cx="2498361" cy="706550"/>
          </a:xfrm>
          <a:prstGeom prst="rect">
            <a:avLst/>
          </a:prstGeom>
        </p:spPr>
      </p:pic>
      <p:sp>
        <p:nvSpPr>
          <p:cNvPr id="16" name="Content Placeholder 2">
            <a:extLst>
              <a:ext uri="{FF2B5EF4-FFF2-40B4-BE49-F238E27FC236}">
                <a16:creationId xmlns:a16="http://schemas.microsoft.com/office/drawing/2014/main" id="{384B3AB4-90C5-4686-97A4-24DFC17D3AAE}"/>
              </a:ext>
            </a:extLst>
          </p:cNvPr>
          <p:cNvSpPr>
            <a:spLocks noGrp="1"/>
          </p:cNvSpPr>
          <p:nvPr>
            <p:ph idx="13"/>
          </p:nvPr>
        </p:nvSpPr>
        <p:spPr>
          <a:xfrm>
            <a:off x="4313484"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tx1"/>
                </a:solidFill>
              </a:defRPr>
            </a:lvl1pPr>
            <a:lvl2pPr marL="685800" indent="-228600">
              <a:buClr>
                <a:srgbClr val="128050"/>
              </a:buClr>
              <a:buFont typeface="Arial" panose="020B0604020202020204" pitchFamily="34" charset="0"/>
              <a:buChar char="•"/>
              <a:defRPr sz="1600">
                <a:solidFill>
                  <a:schemeClr val="tx1"/>
                </a:solidFill>
              </a:defRPr>
            </a:lvl2pPr>
            <a:lvl3pPr marL="1143000" indent="-228600">
              <a:buClr>
                <a:srgbClr val="128050"/>
              </a:buClr>
              <a:buFont typeface="Arial" panose="020B0604020202020204" pitchFamily="34" charset="0"/>
              <a:buChar char="•"/>
              <a:defRPr sz="1400">
                <a:solidFill>
                  <a:schemeClr val="tx1"/>
                </a:solidFill>
              </a:defRPr>
            </a:lvl3pPr>
            <a:lvl4pPr marL="1600200" indent="-228600">
              <a:buClr>
                <a:srgbClr val="128050"/>
              </a:buClr>
              <a:buFont typeface="Arial" panose="020B0604020202020204" pitchFamily="34" charset="0"/>
              <a:buChar char="•"/>
              <a:defRPr sz="1200">
                <a:solidFill>
                  <a:schemeClr val="tx1"/>
                </a:solidFill>
              </a:defRPr>
            </a:lvl4pPr>
            <a:lvl5pPr marL="2057400" indent="-228600">
              <a:buClr>
                <a:srgbClr val="128050"/>
              </a:buClr>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BE91A0C7-ABB9-4396-B7B7-F54E1C9F3345}"/>
              </a:ext>
            </a:extLst>
          </p:cNvPr>
          <p:cNvSpPr>
            <a:spLocks noGrp="1"/>
          </p:cNvSpPr>
          <p:nvPr>
            <p:ph idx="14"/>
          </p:nvPr>
        </p:nvSpPr>
        <p:spPr>
          <a:xfrm>
            <a:off x="483165"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tx1"/>
                </a:solidFill>
              </a:defRPr>
            </a:lvl1pPr>
            <a:lvl2pPr marL="685800" indent="-228600">
              <a:buClr>
                <a:srgbClr val="128050"/>
              </a:buClr>
              <a:buFont typeface="Arial" panose="020B0604020202020204" pitchFamily="34" charset="0"/>
              <a:buChar char="•"/>
              <a:defRPr sz="1600">
                <a:solidFill>
                  <a:schemeClr val="tx1"/>
                </a:solidFill>
              </a:defRPr>
            </a:lvl2pPr>
            <a:lvl3pPr marL="1143000" indent="-228600">
              <a:buClr>
                <a:srgbClr val="128050"/>
              </a:buClr>
              <a:buFont typeface="Arial" panose="020B0604020202020204" pitchFamily="34" charset="0"/>
              <a:buChar char="•"/>
              <a:defRPr sz="1400">
                <a:solidFill>
                  <a:schemeClr val="tx1"/>
                </a:solidFill>
              </a:defRPr>
            </a:lvl3pPr>
            <a:lvl4pPr marL="1600200" indent="-228600">
              <a:buClr>
                <a:srgbClr val="128050"/>
              </a:buClr>
              <a:buFont typeface="Arial" panose="020B0604020202020204" pitchFamily="34" charset="0"/>
              <a:buChar char="•"/>
              <a:defRPr sz="1200">
                <a:solidFill>
                  <a:schemeClr val="tx1"/>
                </a:solidFill>
              </a:defRPr>
            </a:lvl4pPr>
            <a:lvl5pPr marL="2057400" indent="-228600">
              <a:buClr>
                <a:srgbClr val="128050"/>
              </a:buClr>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2">
            <a:extLst>
              <a:ext uri="{FF2B5EF4-FFF2-40B4-BE49-F238E27FC236}">
                <a16:creationId xmlns:a16="http://schemas.microsoft.com/office/drawing/2014/main" id="{12BD8460-7700-4767-BEDE-BBBDDBF06400}"/>
              </a:ext>
            </a:extLst>
          </p:cNvPr>
          <p:cNvSpPr>
            <a:spLocks noGrp="1"/>
          </p:cNvSpPr>
          <p:nvPr>
            <p:ph idx="15"/>
          </p:nvPr>
        </p:nvSpPr>
        <p:spPr>
          <a:xfrm>
            <a:off x="8143803" y="2750189"/>
            <a:ext cx="3565032" cy="3077474"/>
          </a:xfrm>
        </p:spPr>
        <p:txBody>
          <a:bodyPr>
            <a:normAutofit/>
          </a:bodyPr>
          <a:lstStyle>
            <a:lvl1pPr marL="228600" indent="-228600">
              <a:buClr>
                <a:srgbClr val="128050"/>
              </a:buClr>
              <a:buFont typeface="Arial" panose="020B0604020202020204" pitchFamily="34" charset="0"/>
              <a:buChar char="•"/>
              <a:defRPr sz="1800">
                <a:solidFill>
                  <a:schemeClr val="tx1"/>
                </a:solidFill>
              </a:defRPr>
            </a:lvl1pPr>
            <a:lvl2pPr marL="685800" indent="-228600">
              <a:buClr>
                <a:srgbClr val="128050"/>
              </a:buClr>
              <a:buFont typeface="Arial" panose="020B0604020202020204" pitchFamily="34" charset="0"/>
              <a:buChar char="•"/>
              <a:defRPr sz="1600">
                <a:solidFill>
                  <a:schemeClr val="tx1"/>
                </a:solidFill>
              </a:defRPr>
            </a:lvl2pPr>
            <a:lvl3pPr marL="1143000" indent="-228600">
              <a:buClr>
                <a:srgbClr val="128050"/>
              </a:buClr>
              <a:buFont typeface="Arial" panose="020B0604020202020204" pitchFamily="34" charset="0"/>
              <a:buChar char="•"/>
              <a:defRPr sz="1400">
                <a:solidFill>
                  <a:schemeClr val="tx1"/>
                </a:solidFill>
              </a:defRPr>
            </a:lvl3pPr>
            <a:lvl4pPr marL="1600200" indent="-228600">
              <a:buClr>
                <a:srgbClr val="128050"/>
              </a:buClr>
              <a:buFont typeface="Arial" panose="020B0604020202020204" pitchFamily="34" charset="0"/>
              <a:buChar char="•"/>
              <a:defRPr sz="1200">
                <a:solidFill>
                  <a:schemeClr val="tx1"/>
                </a:solidFill>
              </a:defRPr>
            </a:lvl4pPr>
            <a:lvl5pPr marL="2057400" indent="-228600">
              <a:buClr>
                <a:srgbClr val="128050"/>
              </a:buClr>
              <a:buFont typeface="Arial" panose="020B0604020202020204" pitchFamily="34" charset="0"/>
              <a:buChar char="•"/>
              <a:defRPr sz="12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5299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25/03/2024</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81" r:id="rId17"/>
    <p:sldLayoutId id="2147483682" r:id="rId18"/>
    <p:sldLayoutId id="2147483677" r:id="rId19"/>
    <p:sldLayoutId id="2147483680"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6D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6D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6D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6D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6D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1239035" TargetMode="External"/><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myuni.swansea.ac.uk/academic-life/remote-learning-guide/learning-online/creating-digital-notes/" TargetMode="External"/><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piqsels.com/en/public-domain-photo-jclim" TargetMode="External"/><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publicdomainpictures.net/en/view-image.php?image=150549&amp;picture=desktop-computer-pc" TargetMode="Externa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E8230-F6E3-4BA7-A7F2-CA82F64696C3}"/>
              </a:ext>
            </a:extLst>
          </p:cNvPr>
          <p:cNvSpPr>
            <a:spLocks noGrp="1"/>
          </p:cNvSpPr>
          <p:nvPr>
            <p:ph type="title"/>
          </p:nvPr>
        </p:nvSpPr>
        <p:spPr/>
        <p:txBody>
          <a:bodyPr/>
          <a:lstStyle/>
          <a:p>
            <a:endParaRPr lang="en-GB"/>
          </a:p>
        </p:txBody>
      </p:sp>
      <p:sp>
        <p:nvSpPr>
          <p:cNvPr id="4" name="Subtitle 3">
            <a:extLst>
              <a:ext uri="{FF2B5EF4-FFF2-40B4-BE49-F238E27FC236}">
                <a16:creationId xmlns:a16="http://schemas.microsoft.com/office/drawing/2014/main" id="{A9A4DC87-8A3B-4790-B219-747CB1CFAC69}"/>
              </a:ext>
            </a:extLst>
          </p:cNvPr>
          <p:cNvSpPr>
            <a:spLocks noGrp="1"/>
          </p:cNvSpPr>
          <p:nvPr>
            <p:ph type="subTitle" idx="1"/>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
        <p:nvSpPr>
          <p:cNvPr id="5" name="Content Placeholder 4">
            <a:extLst>
              <a:ext uri="{FF2B5EF4-FFF2-40B4-BE49-F238E27FC236}">
                <a16:creationId xmlns:a16="http://schemas.microsoft.com/office/drawing/2014/main" id="{67FA44B0-4B4A-41E9-B1B0-C49010194054}"/>
              </a:ext>
            </a:extLst>
          </p:cNvPr>
          <p:cNvSpPr>
            <a:spLocks noGrp="1"/>
          </p:cNvSpPr>
          <p:nvPr>
            <p:ph idx="14"/>
          </p:nvPr>
        </p:nvSpPr>
        <p:spPr/>
        <p:txBody>
          <a:bodyPr/>
          <a:lstStyle/>
          <a:p>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0D5941-6BDB-424B-B24F-ECBA71248DB6}"/>
              </a:ext>
            </a:extLst>
          </p:cNvPr>
          <p:cNvSpPr>
            <a:spLocks noGrp="1"/>
          </p:cNvSpPr>
          <p:nvPr>
            <p:ph type="title"/>
          </p:nvPr>
        </p:nvSpPr>
        <p:spPr/>
        <p:txBody>
          <a:bodyPr/>
          <a:lstStyle/>
          <a:p>
            <a:endParaRPr lang="en-GB"/>
          </a:p>
        </p:txBody>
      </p:sp>
      <p:sp>
        <p:nvSpPr>
          <p:cNvPr id="5" name="Subtitle 4">
            <a:extLst>
              <a:ext uri="{FF2B5EF4-FFF2-40B4-BE49-F238E27FC236}">
                <a16:creationId xmlns:a16="http://schemas.microsoft.com/office/drawing/2014/main" id="{F9828AF2-C049-49D1-B5A4-A096045CC187}"/>
              </a:ext>
            </a:extLst>
          </p:cNvPr>
          <p:cNvSpPr>
            <a:spLocks noGrp="1"/>
          </p:cNvSpPr>
          <p:nvPr>
            <p:ph type="subTitle" idx="1"/>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
        <p:nvSpPr>
          <p:cNvPr id="6" name="Content Placeholder 5">
            <a:extLst>
              <a:ext uri="{FF2B5EF4-FFF2-40B4-BE49-F238E27FC236}">
                <a16:creationId xmlns:a16="http://schemas.microsoft.com/office/drawing/2014/main" id="{58C219C6-D2F0-4F4F-B799-4C4394D7A19C}"/>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35421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908780-1883-4073-9EA4-37CE6E320849}"/>
              </a:ext>
            </a:extLst>
          </p:cNvPr>
          <p:cNvSpPr>
            <a:spLocks noGrp="1"/>
          </p:cNvSpPr>
          <p:nvPr>
            <p:ph type="title"/>
          </p:nvPr>
        </p:nvSpPr>
        <p:spPr/>
        <p:txBody>
          <a:bodyPr/>
          <a:lstStyle/>
          <a:p>
            <a:endParaRPr lang="en-GB"/>
          </a:p>
        </p:txBody>
      </p:sp>
      <p:sp>
        <p:nvSpPr>
          <p:cNvPr id="4" name="Subtitle 3">
            <a:extLst>
              <a:ext uri="{FF2B5EF4-FFF2-40B4-BE49-F238E27FC236}">
                <a16:creationId xmlns:a16="http://schemas.microsoft.com/office/drawing/2014/main" id="{B174D0CA-6CAA-4EA9-8A0C-55481E27F600}"/>
              </a:ext>
            </a:extLst>
          </p:cNvPr>
          <p:cNvSpPr>
            <a:spLocks noGrp="1"/>
          </p:cNvSpPr>
          <p:nvPr>
            <p:ph type="subTitle" idx="1"/>
          </p:nvPr>
        </p:nvSpPr>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10" name="Content Placeholder 9">
            <a:extLst>
              <a:ext uri="{FF2B5EF4-FFF2-40B4-BE49-F238E27FC236}">
                <a16:creationId xmlns:a16="http://schemas.microsoft.com/office/drawing/2014/main" id="{C913A871-B395-4DC6-B4F3-EE31F33B20DF}"/>
              </a:ext>
            </a:extLst>
          </p:cNvPr>
          <p:cNvSpPr>
            <a:spLocks noGrp="1"/>
          </p:cNvSpPr>
          <p:nvPr>
            <p:ph idx="14"/>
          </p:nvPr>
        </p:nvSpPr>
        <p:spPr/>
        <p:txBody>
          <a:bodyPr/>
          <a:lstStyle/>
          <a:p>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28808" r="-43822"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E391E7-5B75-4080-A9C0-EF2E7A85952C}"/>
              </a:ext>
            </a:extLst>
          </p:cNvPr>
          <p:cNvSpPr>
            <a:spLocks noGrp="1"/>
          </p:cNvSpPr>
          <p:nvPr>
            <p:ph type="title"/>
          </p:nvPr>
        </p:nvSpPr>
        <p:spPr/>
        <p:txBody>
          <a:bodyPr/>
          <a:lstStyle/>
          <a:p>
            <a:endParaRPr lang="en-GB"/>
          </a:p>
        </p:txBody>
      </p:sp>
      <p:sp>
        <p:nvSpPr>
          <p:cNvPr id="4" name="Subtitle 3">
            <a:extLst>
              <a:ext uri="{FF2B5EF4-FFF2-40B4-BE49-F238E27FC236}">
                <a16:creationId xmlns:a16="http://schemas.microsoft.com/office/drawing/2014/main" id="{09F3AE78-795A-4E5D-A80A-7A4205DAF565}"/>
              </a:ext>
            </a:extLst>
          </p:cNvPr>
          <p:cNvSpPr>
            <a:spLocks noGrp="1"/>
          </p:cNvSpPr>
          <p:nvPr>
            <p:ph type="subTitle" idx="1"/>
          </p:nvPr>
        </p:nvSpPr>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10" name="Content Placeholder 9">
            <a:extLst>
              <a:ext uri="{FF2B5EF4-FFF2-40B4-BE49-F238E27FC236}">
                <a16:creationId xmlns:a16="http://schemas.microsoft.com/office/drawing/2014/main" id="{9E654946-C1F7-4EB3-A902-53784F9E2909}"/>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8815" t="-528" r="-63815" b="-528"/>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1174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3ED9DC6-9362-41FB-BDA1-9FECEE3FAC65}"/>
              </a:ext>
            </a:extLst>
          </p:cNvPr>
          <p:cNvSpPr>
            <a:spLocks noGrp="1"/>
          </p:cNvSpPr>
          <p:nvPr>
            <p:ph type="title"/>
          </p:nvPr>
        </p:nvSpPr>
        <p:spPr/>
        <p:txBody>
          <a:bodyPr/>
          <a:lstStyle/>
          <a:p>
            <a:endParaRPr lang="en-GB"/>
          </a:p>
        </p:txBody>
      </p:sp>
      <p:sp>
        <p:nvSpPr>
          <p:cNvPr id="13" name="Subtitle 12">
            <a:extLst>
              <a:ext uri="{FF2B5EF4-FFF2-40B4-BE49-F238E27FC236}">
                <a16:creationId xmlns:a16="http://schemas.microsoft.com/office/drawing/2014/main" id="{E7D84DC2-17B7-427B-8AAC-DC0E5C4AE1E8}"/>
              </a:ext>
            </a:extLst>
          </p:cNvPr>
          <p:cNvSpPr>
            <a:spLocks noGrp="1"/>
          </p:cNvSpPr>
          <p:nvPr>
            <p:ph type="subTitle" idx="1"/>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
        <p:nvSpPr>
          <p:cNvPr id="14" name="Content Placeholder 13">
            <a:extLst>
              <a:ext uri="{FF2B5EF4-FFF2-40B4-BE49-F238E27FC236}">
                <a16:creationId xmlns:a16="http://schemas.microsoft.com/office/drawing/2014/main" id="{A6B5933F-777A-410A-ADCC-B42A8E9F827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18126" r="-75741" b="-629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19</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20</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2283070720"/>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dirty="0"/>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4</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893AB3-2E3E-402B-A0BB-499715DDE5FE}"/>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7AE15567-78C1-48BD-8CFF-8CEB650F269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9227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47624" t="-13180" r="-11652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Tree>
    <p:extLst>
      <p:ext uri="{BB962C8B-B14F-4D97-AF65-F5344CB8AC3E}">
        <p14:creationId xmlns:p14="http://schemas.microsoft.com/office/powerpoint/2010/main" val="52419844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12804F"/>
      </a:accent1>
      <a:accent2>
        <a:srgbClr val="FF7000"/>
      </a:accent2>
      <a:accent3>
        <a:srgbClr val="0057DE"/>
      </a:accent3>
      <a:accent4>
        <a:srgbClr val="FF0000"/>
      </a:accent4>
      <a:accent5>
        <a:srgbClr val="7824B0"/>
      </a:accent5>
      <a:accent6>
        <a:srgbClr val="4AD1C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Props1.xml><?xml version="1.0" encoding="utf-8"?>
<ds:datastoreItem xmlns:ds="http://schemas.openxmlformats.org/officeDocument/2006/customXml" ds:itemID="{9D55C67E-AD86-4866-8A86-F4C75E2BBF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6aa6-fbe3-4645-a9a9-a31e3892e679"/>
    <ds:schemaRef ds:uri="69eba1e7-3a09-4785-aeb7-6be27bc5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B296D7F-0D2C-42E7-A571-D856DB4B4FEC}">
  <ds:schemaRefs>
    <ds:schemaRef ds:uri="http://schemas.microsoft.com/sharepoint/v3/contenttype/forms"/>
  </ds:schemaRefs>
</ds:datastoreItem>
</file>

<file path=customXml/itemProps3.xml><?xml version="1.0" encoding="utf-8"?>
<ds:datastoreItem xmlns:ds="http://schemas.openxmlformats.org/officeDocument/2006/customXml" ds:itemID="{64EE9DF8-EF05-44E1-B815-B3AE5C54E9AA}">
  <ds:schemaRefs>
    <ds:schemaRef ds:uri="b92b639e-e516-4141-8104-e5c2fd8a6a07"/>
    <ds:schemaRef ds:uri="http://purl.org/dc/dcmitype/"/>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5d574a0a-7581-4bbf-90d2-16651045c84e"/>
    <ds:schemaRef ds:uri="69eba1e7-3a09-4785-aeb7-6be27bc510a8"/>
    <ds:schemaRef ds:uri="73e26aa6-fbe3-4645-a9a9-a31e3892e679"/>
  </ds:schemaRefs>
</ds:datastoreItem>
</file>

<file path=docProps/app.xml><?xml version="1.0" encoding="utf-8"?>
<Properties xmlns="http://schemas.openxmlformats.org/officeDocument/2006/extended-properties" xmlns:vt="http://schemas.openxmlformats.org/officeDocument/2006/docPropsVTypes">
  <TotalTime>614</TotalTime>
  <Words>79</Words>
  <Application>Microsoft Office PowerPoint</Application>
  <PresentationFormat>Widescreen</PresentationFormat>
  <Paragraphs>22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29</cp:revision>
  <dcterms:created xsi:type="dcterms:W3CDTF">2023-10-30T12:06:35Z</dcterms:created>
  <dcterms:modified xsi:type="dcterms:W3CDTF">2024-03-25T13:06:16Z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0x010100BFEA9549ADBAAB4A90FF09608DE73EE1</vt:lpwstr>
  </property>
  <property fmtid="{D5CDD505-2E9C-101B-9397-08002B2CF9AE}" pid="3" name="MediaServiceImageTags">
    <vt:lpwstr/>
  </property>
</Properties>
</file>