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257" r:id="rId6"/>
    <p:sldId id="272" r:id="rId7"/>
    <p:sldId id="258" r:id="rId8"/>
    <p:sldId id="259" r:id="rId9"/>
    <p:sldId id="260" r:id="rId10"/>
    <p:sldId id="261" r:id="rId11"/>
    <p:sldId id="262" r:id="rId12"/>
    <p:sldId id="263" r:id="rId13"/>
    <p:sldId id="264" r:id="rId14"/>
    <p:sldId id="265" r:id="rId15"/>
    <p:sldId id="266" r:id="rId16"/>
    <p:sldId id="267" r:id="rId17"/>
    <p:sldId id="274" r:id="rId18"/>
    <p:sldId id="275" r:id="rId19"/>
    <p:sldId id="268" r:id="rId20"/>
    <p:sldId id="276"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66"/>
    <a:srgbClr val="FF7000"/>
    <a:srgbClr val="4AD1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A37EC5-33A1-4A93-3F7D-FB688386E792}" v="1" dt="2023-10-30T16:11:46.3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0" d="100"/>
          <a:sy n="70" d="100"/>
        </p:scale>
        <p:origin x="442" y="418"/>
      </p:cViewPr>
      <p:guideLst/>
    </p:cSldViewPr>
  </p:slid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Placeholder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Placeholder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BC4-4716-81B7-4B438B390E5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BC4-4716-81B7-4B438B390E5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BC4-4716-81B7-4B438B390E5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BC4-4716-81B7-4B438B390E5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56B4-458F-83F4-208CEDA1A512}"/>
            </c:ext>
          </c:extLst>
        </c:ser>
        <c:dLbls>
          <c:showLegendKey val="0"/>
          <c:showVal val="0"/>
          <c:showCatName val="0"/>
          <c:showSerName val="0"/>
          <c:showPercent val="0"/>
          <c:showBubbleSize val="0"/>
          <c:showLeaderLines val="1"/>
        </c:dLbls>
        <c:firstSliceAng val="0"/>
        <c:holeSize val="59"/>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EEA098-77EC-46C8-9395-878737A21A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E991DD9-CD63-4EAF-9416-7F92BA3560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F04F92-0DD5-4DC8-BC58-79A95393BD07}" type="datetimeFigureOut">
              <a:rPr lang="en-GB" smtClean="0"/>
              <a:t>03/11/2023</a:t>
            </a:fld>
            <a:endParaRPr lang="en-GB"/>
          </a:p>
        </p:txBody>
      </p:sp>
      <p:sp>
        <p:nvSpPr>
          <p:cNvPr id="4" name="Footer Placeholder 3">
            <a:extLst>
              <a:ext uri="{FF2B5EF4-FFF2-40B4-BE49-F238E27FC236}">
                <a16:creationId xmlns:a16="http://schemas.microsoft.com/office/drawing/2014/main" id="{5AF3C72D-BE30-43DC-BBEB-EDE62BCB20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65E2533-1394-47DA-AC6B-71606657D6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E40A36-2437-45A5-B5E1-30D068E7E2E6}" type="slidenum">
              <a:rPr lang="en-GB" smtClean="0"/>
              <a:t>‹#›</a:t>
            </a:fld>
            <a:endParaRPr lang="en-GB"/>
          </a:p>
        </p:txBody>
      </p:sp>
    </p:spTree>
    <p:extLst>
      <p:ext uri="{BB962C8B-B14F-4D97-AF65-F5344CB8AC3E}">
        <p14:creationId xmlns:p14="http://schemas.microsoft.com/office/powerpoint/2010/main" val="1691101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0BE4CE-A64F-4568-B482-9E46E6F0633A}" type="datetimeFigureOut">
              <a:rPr lang="en-GB" smtClean="0"/>
              <a:t>03/11/2023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8C788-C582-44F3-8F71-11908638C224}" type="slidenum">
              <a:rPr lang="en-GB" smtClean="0"/>
              <a:t>‹#›</a:t>
            </a:fld>
            <a:endParaRPr lang="en-GB"/>
          </a:p>
        </p:txBody>
      </p:sp>
    </p:spTree>
    <p:extLst>
      <p:ext uri="{BB962C8B-B14F-4D97-AF65-F5344CB8AC3E}">
        <p14:creationId xmlns:p14="http://schemas.microsoft.com/office/powerpoint/2010/main" val="355303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1A8127-C726-495F-AB01-99CFE83EDB09}"/>
              </a:ext>
            </a:extLst>
          </p:cNvPr>
          <p:cNvSpPr/>
          <p:nvPr userDrawn="1"/>
        </p:nvSpPr>
        <p:spPr>
          <a:xfrm>
            <a:off x="7070393" y="2072640"/>
            <a:ext cx="6525864" cy="6525864"/>
          </a:xfrm>
          <a:prstGeom prst="rect">
            <a:avLst/>
          </a:prstGeom>
          <a:blipFill>
            <a:blip r:embed="rId2">
              <a:alphaModFix amt="2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 name="bg object 24">
            <a:extLst>
              <a:ext uri="{FF2B5EF4-FFF2-40B4-BE49-F238E27FC236}">
                <a16:creationId xmlns:a16="http://schemas.microsoft.com/office/drawing/2014/main" id="{A47BED0D-2361-4905-9974-A301DBDB97B4}"/>
              </a:ext>
            </a:extLst>
          </p:cNvPr>
          <p:cNvPicPr/>
          <p:nvPr userDrawn="1"/>
        </p:nvPicPr>
        <p:blipFill>
          <a:blip r:embed="rId3" cstate="print"/>
          <a:stretch>
            <a:fillRect/>
          </a:stretch>
        </p:blipFill>
        <p:spPr>
          <a:xfrm>
            <a:off x="8854987" y="329067"/>
            <a:ext cx="3006807" cy="758116"/>
          </a:xfrm>
          <a:prstGeom prst="rect">
            <a:avLst/>
          </a:prstGeom>
        </p:spPr>
      </p:pic>
      <p:pic>
        <p:nvPicPr>
          <p:cNvPr id="46" name="Picture 45">
            <a:extLst>
              <a:ext uri="{FF2B5EF4-FFF2-40B4-BE49-F238E27FC236}">
                <a16:creationId xmlns:a16="http://schemas.microsoft.com/office/drawing/2014/main" id="{EF8B398B-BA9D-460B-BBC4-8B940955A71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8948" y="2418140"/>
            <a:ext cx="5434105" cy="1858449"/>
          </a:xfrm>
          <a:prstGeom prst="rect">
            <a:avLst/>
          </a:prstGeom>
        </p:spPr>
      </p:pic>
    </p:spTree>
    <p:extLst>
      <p:ext uri="{BB962C8B-B14F-4D97-AF65-F5344CB8AC3E}">
        <p14:creationId xmlns:p14="http://schemas.microsoft.com/office/powerpoint/2010/main" val="3346891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E93545EA-E60E-4E54-83A9-2EB60A7996D1}"/>
              </a:ext>
            </a:extLst>
          </p:cNvPr>
          <p:cNvSpPr/>
          <p:nvPr userDrawn="1"/>
        </p:nvSpPr>
        <p:spPr>
          <a:xfrm>
            <a:off x="7070393" y="2072640"/>
            <a:ext cx="5118990" cy="4785360"/>
          </a:xfrm>
          <a:prstGeom prst="rect">
            <a:avLst/>
          </a:prstGeom>
          <a:blipFill>
            <a:blip r:embed="rId2">
              <a:alphaModFix amt="25000"/>
            </a:blip>
            <a:stretch>
              <a:fillRect l="1" t="1" r="-27484" b="-363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C1F04FB-B2AB-478B-8CD3-FE711E7FCE26}"/>
              </a:ext>
            </a:extLst>
          </p:cNvPr>
          <p:cNvSpPr>
            <a:spLocks noGrp="1"/>
          </p:cNvSpPr>
          <p:nvPr>
            <p:ph type="title"/>
          </p:nvPr>
        </p:nvSpPr>
        <p:spPr>
          <a:xfrm>
            <a:off x="467518" y="1189831"/>
            <a:ext cx="10515600" cy="1325563"/>
          </a:xfrm>
        </p:spPr>
        <p:txBody>
          <a:bodyPr>
            <a:normAutofit/>
          </a:bodyPr>
          <a:lstStyle>
            <a:lvl1pPr>
              <a:defRPr sz="5400">
                <a:solidFill>
                  <a:schemeClr val="tx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6BE346C7-A6D8-4657-BD8D-846A09432092}"/>
              </a:ext>
            </a:extLst>
          </p:cNvPr>
          <p:cNvSpPr>
            <a:spLocks noGrp="1"/>
          </p:cNvSpPr>
          <p:nvPr>
            <p:ph type="dt" sz="half" idx="10"/>
          </p:nvPr>
        </p:nvSpPr>
        <p:spPr/>
        <p:txBody>
          <a:bodyPr/>
          <a:lstStyle>
            <a:lvl1pPr>
              <a:defRPr>
                <a:solidFill>
                  <a:schemeClr val="tx1"/>
                </a:solidFill>
              </a:defRPr>
            </a:lvl1pPr>
          </a:lstStyle>
          <a:p>
            <a:fld id="{794AC48B-4A9E-4A55-A135-AB3A698E1256}" type="datetime1">
              <a:rPr lang="en-GB" smtClean="0"/>
              <a:t>03/11/2023</a:t>
            </a:fld>
            <a:endParaRPr lang="en-GB" dirty="0"/>
          </a:p>
        </p:txBody>
      </p:sp>
      <p:sp>
        <p:nvSpPr>
          <p:cNvPr id="4" name="Footer Placeholder 3">
            <a:extLst>
              <a:ext uri="{FF2B5EF4-FFF2-40B4-BE49-F238E27FC236}">
                <a16:creationId xmlns:a16="http://schemas.microsoft.com/office/drawing/2014/main" id="{5B6C12B8-A794-4870-A874-993B04A62ED3}"/>
              </a:ext>
            </a:extLst>
          </p:cNvPr>
          <p:cNvSpPr>
            <a:spLocks noGrp="1"/>
          </p:cNvSpPr>
          <p:nvPr>
            <p:ph type="ftr" sz="quarter" idx="11"/>
          </p:nvPr>
        </p:nvSpPr>
        <p:spPr/>
        <p:txBody>
          <a:bodyPr/>
          <a:lstStyle>
            <a:lvl1pPr>
              <a:defRPr>
                <a:solidFill>
                  <a:schemeClr val="tx1"/>
                </a:solidFill>
              </a:defRPr>
            </a:lvl1pPr>
          </a:lstStyle>
          <a:p>
            <a:endParaRPr lang="en-GB" dirty="0"/>
          </a:p>
        </p:txBody>
      </p:sp>
      <p:pic>
        <p:nvPicPr>
          <p:cNvPr id="9" name="object 8">
            <a:extLst>
              <a:ext uri="{FF2B5EF4-FFF2-40B4-BE49-F238E27FC236}">
                <a16:creationId xmlns:a16="http://schemas.microsoft.com/office/drawing/2014/main" id="{D9A10500-029D-49A0-82C0-D1D4D94802A7}"/>
              </a:ext>
            </a:extLst>
          </p:cNvPr>
          <p:cNvPicPr/>
          <p:nvPr userDrawn="1"/>
        </p:nvPicPr>
        <p:blipFill>
          <a:blip r:embed="rId3" cstate="print"/>
          <a:stretch>
            <a:fillRect/>
          </a:stretch>
        </p:blipFill>
        <p:spPr>
          <a:xfrm>
            <a:off x="391078" y="6313072"/>
            <a:ext cx="307989" cy="307987"/>
          </a:xfrm>
          <a:prstGeom prst="rect">
            <a:avLst/>
          </a:prstGeom>
        </p:spPr>
      </p:pic>
      <p:sp>
        <p:nvSpPr>
          <p:cNvPr id="41" name="Subtitle 2">
            <a:extLst>
              <a:ext uri="{FF2B5EF4-FFF2-40B4-BE49-F238E27FC236}">
                <a16:creationId xmlns:a16="http://schemas.microsoft.com/office/drawing/2014/main" id="{A36DB6A1-1317-42AD-8AA5-566B4DCA8425}"/>
              </a:ext>
            </a:extLst>
          </p:cNvPr>
          <p:cNvSpPr>
            <a:spLocks noGrp="1"/>
          </p:cNvSpPr>
          <p:nvPr>
            <p:ph type="subTitle" idx="1"/>
          </p:nvPr>
        </p:nvSpPr>
        <p:spPr>
          <a:xfrm>
            <a:off x="467518" y="2340020"/>
            <a:ext cx="5118990" cy="412567"/>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78" name="TextBox 77">
            <a:extLst>
              <a:ext uri="{FF2B5EF4-FFF2-40B4-BE49-F238E27FC236}">
                <a16:creationId xmlns:a16="http://schemas.microsoft.com/office/drawing/2014/main" id="{3788DC12-241F-4301-B85B-D2B21EE8D7C3}"/>
              </a:ext>
            </a:extLst>
          </p:cNvPr>
          <p:cNvSpPr txBox="1"/>
          <p:nvPr userDrawn="1"/>
        </p:nvSpPr>
        <p:spPr>
          <a:xfrm>
            <a:off x="4565385" y="2994441"/>
            <a:ext cx="3867415" cy="338554"/>
          </a:xfrm>
          <a:prstGeom prst="rect">
            <a:avLst/>
          </a:prstGeom>
          <a:noFill/>
        </p:spPr>
        <p:txBody>
          <a:bodyPr wrap="square" rtlCol="0">
            <a:spAutoFit/>
          </a:bodyPr>
          <a:lstStyle/>
          <a:p>
            <a:endParaRPr lang="en-GB" sz="1600" dirty="0"/>
          </a:p>
        </p:txBody>
      </p:sp>
      <p:sp>
        <p:nvSpPr>
          <p:cNvPr id="90" name="Content Placeholder 2">
            <a:extLst>
              <a:ext uri="{FF2B5EF4-FFF2-40B4-BE49-F238E27FC236}">
                <a16:creationId xmlns:a16="http://schemas.microsoft.com/office/drawing/2014/main" id="{1E487865-836D-4A92-B70D-2E62D5E20063}"/>
              </a:ext>
            </a:extLst>
          </p:cNvPr>
          <p:cNvSpPr>
            <a:spLocks noGrp="1"/>
          </p:cNvSpPr>
          <p:nvPr>
            <p:ph idx="14"/>
          </p:nvPr>
        </p:nvSpPr>
        <p:spPr>
          <a:xfrm>
            <a:off x="483165" y="2910089"/>
            <a:ext cx="4641286" cy="2917574"/>
          </a:xfrm>
        </p:spPr>
        <p:txBody>
          <a:bodyPr>
            <a:normAutofit/>
          </a:bodyPr>
          <a:lstStyle>
            <a:lvl1pPr marL="0" indent="0">
              <a:buClr>
                <a:srgbClr val="FF7000"/>
              </a:buClr>
              <a:buFont typeface="Arial" panose="020B0604020202020204" pitchFamily="34" charset="0"/>
              <a:buNone/>
              <a:defRPr sz="1800">
                <a:solidFill>
                  <a:schemeClr val="tx1"/>
                </a:solidFill>
              </a:defRPr>
            </a:lvl1pPr>
            <a:lvl2pPr marL="457200" indent="0">
              <a:buClr>
                <a:srgbClr val="FF7000"/>
              </a:buClr>
              <a:buFont typeface="Arial" panose="020B0604020202020204" pitchFamily="34" charset="0"/>
              <a:buNone/>
              <a:defRPr sz="1600">
                <a:solidFill>
                  <a:schemeClr val="tx1"/>
                </a:solidFill>
              </a:defRPr>
            </a:lvl2pPr>
            <a:lvl3pPr marL="914400" indent="0">
              <a:buClr>
                <a:srgbClr val="FF7000"/>
              </a:buClr>
              <a:buFont typeface="Arial" panose="020B0604020202020204" pitchFamily="34" charset="0"/>
              <a:buNone/>
              <a:defRPr sz="1600">
                <a:solidFill>
                  <a:schemeClr val="tx1"/>
                </a:solidFill>
              </a:defRPr>
            </a:lvl3pPr>
            <a:lvl4pPr marL="1371600" indent="0">
              <a:buClr>
                <a:srgbClr val="FF7000"/>
              </a:buClr>
              <a:buFont typeface="Arial" panose="020B0604020202020204" pitchFamily="34" charset="0"/>
              <a:buNone/>
              <a:defRPr sz="1600">
                <a:solidFill>
                  <a:schemeClr val="tx1"/>
                </a:solidFill>
              </a:defRPr>
            </a:lvl4pPr>
            <a:lvl5pPr marL="1828800" indent="0">
              <a:buClr>
                <a:srgbClr val="FF7000"/>
              </a:buClr>
              <a:buFont typeface="Arial" panose="020B0604020202020204" pitchFamily="34" charset="0"/>
              <a:buNone/>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2" name="Content Placeholder 2">
            <a:extLst>
              <a:ext uri="{FF2B5EF4-FFF2-40B4-BE49-F238E27FC236}">
                <a16:creationId xmlns:a16="http://schemas.microsoft.com/office/drawing/2014/main" id="{37C3E39E-7382-4114-8F6F-1DD6EC7C2E2E}"/>
              </a:ext>
            </a:extLst>
          </p:cNvPr>
          <p:cNvSpPr>
            <a:spLocks noGrp="1"/>
          </p:cNvSpPr>
          <p:nvPr>
            <p:ph idx="15"/>
          </p:nvPr>
        </p:nvSpPr>
        <p:spPr>
          <a:xfrm>
            <a:off x="5340914" y="2901947"/>
            <a:ext cx="4641286" cy="2925715"/>
          </a:xfrm>
        </p:spPr>
        <p:txBody>
          <a:bodyPr>
            <a:normAutofit/>
          </a:bodyPr>
          <a:lstStyle>
            <a:lvl1pPr marL="285750" indent="-285750">
              <a:buClr>
                <a:srgbClr val="FF7000"/>
              </a:buClr>
              <a:buFont typeface="Arial" panose="020B0604020202020204" pitchFamily="34" charset="0"/>
              <a:buChar char="•"/>
              <a:defRPr sz="1800">
                <a:solidFill>
                  <a:schemeClr val="tx1"/>
                </a:solidFill>
              </a:defRPr>
            </a:lvl1pPr>
            <a:lvl2pPr marL="742950" indent="-285750">
              <a:buClr>
                <a:srgbClr val="FF7000"/>
              </a:buClr>
              <a:buFont typeface="Arial" panose="020B0604020202020204" pitchFamily="34" charset="0"/>
              <a:buChar char="•"/>
              <a:defRPr sz="1600">
                <a:solidFill>
                  <a:schemeClr val="tx1"/>
                </a:solidFill>
              </a:defRPr>
            </a:lvl2pPr>
            <a:lvl3pPr marL="1200150" indent="-285750">
              <a:buClr>
                <a:srgbClr val="FF7000"/>
              </a:buClr>
              <a:buFont typeface="Arial" panose="020B0604020202020204" pitchFamily="34" charset="0"/>
              <a:buChar char="•"/>
              <a:defRPr sz="1600">
                <a:solidFill>
                  <a:schemeClr val="tx1"/>
                </a:solidFill>
              </a:defRPr>
            </a:lvl3pPr>
            <a:lvl4pPr marL="1657350" indent="-285750">
              <a:buClr>
                <a:srgbClr val="FF7000"/>
              </a:buClr>
              <a:buFont typeface="Arial" panose="020B0604020202020204" pitchFamily="34" charset="0"/>
              <a:buChar char="•"/>
              <a:defRPr sz="1600">
                <a:solidFill>
                  <a:schemeClr val="tx1"/>
                </a:solidFill>
              </a:defRPr>
            </a:lvl4pPr>
            <a:lvl5pPr marL="2114550" indent="-285750">
              <a:buClr>
                <a:srgbClr val="FF7000"/>
              </a:buClr>
              <a:buFont typeface="Arial" panose="020B0604020202020204" pitchFamily="34" charset="0"/>
              <a:buChar char="•"/>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5" name="Slide Number Placeholder 4">
            <a:extLst>
              <a:ext uri="{FF2B5EF4-FFF2-40B4-BE49-F238E27FC236}">
                <a16:creationId xmlns:a16="http://schemas.microsoft.com/office/drawing/2014/main" id="{C825D68E-0A82-4FA1-A586-9F2667C4AC3F}"/>
              </a:ext>
            </a:extLst>
          </p:cNvPr>
          <p:cNvSpPr>
            <a:spLocks noGrp="1"/>
          </p:cNvSpPr>
          <p:nvPr>
            <p:ph type="sldNum" sz="quarter" idx="12"/>
          </p:nvPr>
        </p:nvSpPr>
        <p:spPr>
          <a:xfrm>
            <a:off x="739911" y="6296025"/>
            <a:ext cx="2441817" cy="365125"/>
          </a:xfrm>
        </p:spPr>
        <p:txBody>
          <a:bodyPr/>
          <a:lstStyle/>
          <a:p>
            <a:fld id="{B5A3AB10-BD2F-4AB3-8652-FFAF8383F5D3}" type="slidenum">
              <a:rPr lang="en-GB" smtClean="0"/>
              <a:pPr/>
              <a:t>‹#›</a:t>
            </a:fld>
            <a:endParaRPr lang="en-GB" dirty="0"/>
          </a:p>
        </p:txBody>
      </p:sp>
      <p:pic>
        <p:nvPicPr>
          <p:cNvPr id="76" name="object 2">
            <a:extLst>
              <a:ext uri="{FF2B5EF4-FFF2-40B4-BE49-F238E27FC236}">
                <a16:creationId xmlns:a16="http://schemas.microsoft.com/office/drawing/2014/main" id="{52A75571-E752-4400-B937-670C4A953A3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361751" y="6290223"/>
            <a:ext cx="365125" cy="365125"/>
          </a:xfrm>
          <a:prstGeom prst="rect">
            <a:avLst/>
          </a:prstGeom>
        </p:spPr>
      </p:pic>
      <p:pic>
        <p:nvPicPr>
          <p:cNvPr id="77" name="object 3">
            <a:extLst>
              <a:ext uri="{FF2B5EF4-FFF2-40B4-BE49-F238E27FC236}">
                <a16:creationId xmlns:a16="http://schemas.microsoft.com/office/drawing/2014/main" id="{71EF0D6C-BA75-4606-908F-F740572E303D}"/>
              </a:ext>
            </a:extLst>
          </p:cNvPr>
          <p:cNvPicPr/>
          <p:nvPr userDrawn="1"/>
        </p:nvPicPr>
        <p:blipFill>
          <a:blip r:embed="rId4" cstate="print"/>
          <a:stretch>
            <a:fillRect/>
          </a:stretch>
        </p:blipFill>
        <p:spPr>
          <a:xfrm>
            <a:off x="8840401" y="322761"/>
            <a:ext cx="3034099" cy="765050"/>
          </a:xfrm>
          <a:prstGeom prst="rect">
            <a:avLst/>
          </a:prstGeom>
        </p:spPr>
      </p:pic>
      <p:pic>
        <p:nvPicPr>
          <p:cNvPr id="88" name="Picture 87">
            <a:extLst>
              <a:ext uri="{FF2B5EF4-FFF2-40B4-BE49-F238E27FC236}">
                <a16:creationId xmlns:a16="http://schemas.microsoft.com/office/drawing/2014/main" id="{97390986-BBA7-4AA5-96F4-02DF50A1C1F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7514" y="321820"/>
            <a:ext cx="2239757" cy="765991"/>
          </a:xfrm>
          <a:prstGeom prst="rect">
            <a:avLst/>
          </a:prstGeom>
        </p:spPr>
      </p:pic>
    </p:spTree>
    <p:extLst>
      <p:ext uri="{BB962C8B-B14F-4D97-AF65-F5344CB8AC3E}">
        <p14:creationId xmlns:p14="http://schemas.microsoft.com/office/powerpoint/2010/main" val="62171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04FB-B2AB-478B-8CD3-FE711E7FCE26}"/>
              </a:ext>
            </a:extLst>
          </p:cNvPr>
          <p:cNvSpPr>
            <a:spLocks noGrp="1"/>
          </p:cNvSpPr>
          <p:nvPr>
            <p:ph type="title"/>
          </p:nvPr>
        </p:nvSpPr>
        <p:spPr>
          <a:xfrm>
            <a:off x="467518" y="1189831"/>
            <a:ext cx="10515600" cy="1325563"/>
          </a:xfrm>
        </p:spPr>
        <p:txBody>
          <a:bodyPr>
            <a:normAutofit/>
          </a:bodyPr>
          <a:lstStyle>
            <a:lvl1pPr>
              <a:defRPr sz="5400">
                <a:solidFill>
                  <a:schemeClr val="tx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6BE346C7-A6D8-4657-BD8D-846A09432092}"/>
              </a:ext>
            </a:extLst>
          </p:cNvPr>
          <p:cNvSpPr>
            <a:spLocks noGrp="1"/>
          </p:cNvSpPr>
          <p:nvPr>
            <p:ph type="dt" sz="half" idx="10"/>
          </p:nvPr>
        </p:nvSpPr>
        <p:spPr/>
        <p:txBody>
          <a:bodyPr/>
          <a:lstStyle>
            <a:lvl1pPr>
              <a:defRPr>
                <a:solidFill>
                  <a:schemeClr val="tx1"/>
                </a:solidFill>
              </a:defRPr>
            </a:lvl1pPr>
          </a:lstStyle>
          <a:p>
            <a:fld id="{88999691-CD05-46F5-B5C1-9441666F3DA7}" type="datetime1">
              <a:rPr lang="en-GB" smtClean="0"/>
              <a:t>03/11/2023</a:t>
            </a:fld>
            <a:endParaRPr lang="en-GB" dirty="0"/>
          </a:p>
        </p:txBody>
      </p:sp>
      <p:sp>
        <p:nvSpPr>
          <p:cNvPr id="4" name="Footer Placeholder 3">
            <a:extLst>
              <a:ext uri="{FF2B5EF4-FFF2-40B4-BE49-F238E27FC236}">
                <a16:creationId xmlns:a16="http://schemas.microsoft.com/office/drawing/2014/main" id="{5B6C12B8-A794-4870-A874-993B04A62ED3}"/>
              </a:ext>
            </a:extLst>
          </p:cNvPr>
          <p:cNvSpPr>
            <a:spLocks noGrp="1"/>
          </p:cNvSpPr>
          <p:nvPr>
            <p:ph type="ftr" sz="quarter" idx="11"/>
          </p:nvPr>
        </p:nvSpPr>
        <p:spPr/>
        <p:txBody>
          <a:bodyPr/>
          <a:lstStyle>
            <a:lvl1pPr>
              <a:defRPr>
                <a:solidFill>
                  <a:schemeClr val="tx1"/>
                </a:solidFill>
              </a:defRPr>
            </a:lvl1pPr>
          </a:lstStyle>
          <a:p>
            <a:endParaRPr lang="en-GB" dirty="0"/>
          </a:p>
        </p:txBody>
      </p:sp>
      <p:pic>
        <p:nvPicPr>
          <p:cNvPr id="9" name="object 8">
            <a:extLst>
              <a:ext uri="{FF2B5EF4-FFF2-40B4-BE49-F238E27FC236}">
                <a16:creationId xmlns:a16="http://schemas.microsoft.com/office/drawing/2014/main" id="{D9A10500-029D-49A0-82C0-D1D4D94802A7}"/>
              </a:ext>
            </a:extLst>
          </p:cNvPr>
          <p:cNvPicPr/>
          <p:nvPr userDrawn="1"/>
        </p:nvPicPr>
        <p:blipFill>
          <a:blip r:embed="rId2" cstate="print"/>
          <a:stretch>
            <a:fillRect/>
          </a:stretch>
        </p:blipFill>
        <p:spPr>
          <a:xfrm>
            <a:off x="391078" y="6313072"/>
            <a:ext cx="307989" cy="307987"/>
          </a:xfrm>
          <a:prstGeom prst="rect">
            <a:avLst/>
          </a:prstGeom>
        </p:spPr>
      </p:pic>
      <p:sp>
        <p:nvSpPr>
          <p:cNvPr id="41" name="Subtitle 2">
            <a:extLst>
              <a:ext uri="{FF2B5EF4-FFF2-40B4-BE49-F238E27FC236}">
                <a16:creationId xmlns:a16="http://schemas.microsoft.com/office/drawing/2014/main" id="{A36DB6A1-1317-42AD-8AA5-566B4DCA8425}"/>
              </a:ext>
            </a:extLst>
          </p:cNvPr>
          <p:cNvSpPr>
            <a:spLocks noGrp="1"/>
          </p:cNvSpPr>
          <p:nvPr>
            <p:ph type="subTitle" idx="1"/>
          </p:nvPr>
        </p:nvSpPr>
        <p:spPr>
          <a:xfrm>
            <a:off x="467518" y="2340020"/>
            <a:ext cx="5118990" cy="412567"/>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78" name="TextBox 77">
            <a:extLst>
              <a:ext uri="{FF2B5EF4-FFF2-40B4-BE49-F238E27FC236}">
                <a16:creationId xmlns:a16="http://schemas.microsoft.com/office/drawing/2014/main" id="{3788DC12-241F-4301-B85B-D2B21EE8D7C3}"/>
              </a:ext>
            </a:extLst>
          </p:cNvPr>
          <p:cNvSpPr txBox="1"/>
          <p:nvPr userDrawn="1"/>
        </p:nvSpPr>
        <p:spPr>
          <a:xfrm>
            <a:off x="4565385" y="2994441"/>
            <a:ext cx="3867415" cy="338554"/>
          </a:xfrm>
          <a:prstGeom prst="rect">
            <a:avLst/>
          </a:prstGeom>
          <a:noFill/>
        </p:spPr>
        <p:txBody>
          <a:bodyPr wrap="square" rtlCol="0">
            <a:spAutoFit/>
          </a:bodyPr>
          <a:lstStyle/>
          <a:p>
            <a:endParaRPr lang="en-GB" sz="1600" dirty="0"/>
          </a:p>
        </p:txBody>
      </p:sp>
      <p:sp>
        <p:nvSpPr>
          <p:cNvPr id="90" name="Content Placeholder 2">
            <a:extLst>
              <a:ext uri="{FF2B5EF4-FFF2-40B4-BE49-F238E27FC236}">
                <a16:creationId xmlns:a16="http://schemas.microsoft.com/office/drawing/2014/main" id="{1E487865-836D-4A92-B70D-2E62D5E20063}"/>
              </a:ext>
            </a:extLst>
          </p:cNvPr>
          <p:cNvSpPr>
            <a:spLocks noGrp="1"/>
          </p:cNvSpPr>
          <p:nvPr>
            <p:ph idx="14"/>
          </p:nvPr>
        </p:nvSpPr>
        <p:spPr>
          <a:xfrm>
            <a:off x="483165" y="2910089"/>
            <a:ext cx="4641286" cy="2917574"/>
          </a:xfrm>
        </p:spPr>
        <p:txBody>
          <a:bodyPr>
            <a:normAutofit/>
          </a:bodyPr>
          <a:lstStyle>
            <a:lvl1pPr marL="0" indent="0">
              <a:buClr>
                <a:srgbClr val="FF7000"/>
              </a:buClr>
              <a:buFont typeface="Arial" panose="020B0604020202020204" pitchFamily="34" charset="0"/>
              <a:buNone/>
              <a:defRPr sz="1800">
                <a:solidFill>
                  <a:schemeClr val="tx1"/>
                </a:solidFill>
              </a:defRPr>
            </a:lvl1pPr>
            <a:lvl2pPr marL="457200" indent="0">
              <a:buClr>
                <a:srgbClr val="FF7000"/>
              </a:buClr>
              <a:buFont typeface="Arial" panose="020B0604020202020204" pitchFamily="34" charset="0"/>
              <a:buNone/>
              <a:defRPr sz="1600">
                <a:solidFill>
                  <a:schemeClr val="tx1"/>
                </a:solidFill>
              </a:defRPr>
            </a:lvl2pPr>
            <a:lvl3pPr marL="914400" indent="0">
              <a:buClr>
                <a:srgbClr val="FF7000"/>
              </a:buClr>
              <a:buFont typeface="Arial" panose="020B0604020202020204" pitchFamily="34" charset="0"/>
              <a:buNone/>
              <a:defRPr sz="1600">
                <a:solidFill>
                  <a:schemeClr val="tx1"/>
                </a:solidFill>
              </a:defRPr>
            </a:lvl3pPr>
            <a:lvl4pPr marL="1371600" indent="0">
              <a:buClr>
                <a:srgbClr val="FF7000"/>
              </a:buClr>
              <a:buFont typeface="Arial" panose="020B0604020202020204" pitchFamily="34" charset="0"/>
              <a:buNone/>
              <a:defRPr sz="1600">
                <a:solidFill>
                  <a:schemeClr val="tx1"/>
                </a:solidFill>
              </a:defRPr>
            </a:lvl4pPr>
            <a:lvl5pPr marL="1828800" indent="0">
              <a:buClr>
                <a:srgbClr val="FF7000"/>
              </a:buClr>
              <a:buFont typeface="Arial" panose="020B0604020202020204" pitchFamily="34" charset="0"/>
              <a:buNone/>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2" name="Content Placeholder 2">
            <a:extLst>
              <a:ext uri="{FF2B5EF4-FFF2-40B4-BE49-F238E27FC236}">
                <a16:creationId xmlns:a16="http://schemas.microsoft.com/office/drawing/2014/main" id="{37C3E39E-7382-4114-8F6F-1DD6EC7C2E2E}"/>
              </a:ext>
            </a:extLst>
          </p:cNvPr>
          <p:cNvSpPr>
            <a:spLocks noGrp="1"/>
          </p:cNvSpPr>
          <p:nvPr>
            <p:ph idx="15"/>
          </p:nvPr>
        </p:nvSpPr>
        <p:spPr>
          <a:xfrm>
            <a:off x="5340914" y="2901947"/>
            <a:ext cx="4641286" cy="2925715"/>
          </a:xfrm>
        </p:spPr>
        <p:txBody>
          <a:bodyPr>
            <a:normAutofit/>
          </a:bodyPr>
          <a:lstStyle>
            <a:lvl1pPr marL="0" indent="0">
              <a:buClr>
                <a:srgbClr val="FF7000"/>
              </a:buClr>
              <a:buFont typeface="Arial" panose="020B0604020202020204" pitchFamily="34" charset="0"/>
              <a:buNone/>
              <a:defRPr sz="1800">
                <a:solidFill>
                  <a:schemeClr val="tx1"/>
                </a:solidFill>
              </a:defRPr>
            </a:lvl1pPr>
            <a:lvl2pPr marL="457200" indent="0">
              <a:buClr>
                <a:srgbClr val="FF7000"/>
              </a:buClr>
              <a:buFont typeface="Arial" panose="020B0604020202020204" pitchFamily="34" charset="0"/>
              <a:buNone/>
              <a:defRPr sz="1600">
                <a:solidFill>
                  <a:schemeClr val="tx1"/>
                </a:solidFill>
              </a:defRPr>
            </a:lvl2pPr>
            <a:lvl3pPr marL="914400" indent="0">
              <a:buClr>
                <a:srgbClr val="FF7000"/>
              </a:buClr>
              <a:buFont typeface="Arial" panose="020B0604020202020204" pitchFamily="34" charset="0"/>
              <a:buNone/>
              <a:defRPr sz="1600">
                <a:solidFill>
                  <a:schemeClr val="tx1"/>
                </a:solidFill>
              </a:defRPr>
            </a:lvl3pPr>
            <a:lvl4pPr marL="1371600" indent="0">
              <a:buClr>
                <a:srgbClr val="FF7000"/>
              </a:buClr>
              <a:buFont typeface="Arial" panose="020B0604020202020204" pitchFamily="34" charset="0"/>
              <a:buNone/>
              <a:defRPr sz="1600">
                <a:solidFill>
                  <a:schemeClr val="tx1"/>
                </a:solidFill>
              </a:defRPr>
            </a:lvl4pPr>
            <a:lvl5pPr marL="1828800" indent="0">
              <a:buClr>
                <a:srgbClr val="FF7000"/>
              </a:buClr>
              <a:buFont typeface="Arial" panose="020B0604020202020204" pitchFamily="34" charset="0"/>
              <a:buNone/>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9" name="Slide Number Placeholder 4">
            <a:extLst>
              <a:ext uri="{FF2B5EF4-FFF2-40B4-BE49-F238E27FC236}">
                <a16:creationId xmlns:a16="http://schemas.microsoft.com/office/drawing/2014/main" id="{6F30C779-F730-4642-98B9-A392BDB8B3EE}"/>
              </a:ext>
            </a:extLst>
          </p:cNvPr>
          <p:cNvSpPr>
            <a:spLocks noGrp="1"/>
          </p:cNvSpPr>
          <p:nvPr>
            <p:ph type="sldNum" sz="quarter" idx="12"/>
          </p:nvPr>
        </p:nvSpPr>
        <p:spPr>
          <a:xfrm>
            <a:off x="739911" y="6296025"/>
            <a:ext cx="2441817" cy="365125"/>
          </a:xfrm>
        </p:spPr>
        <p:txBody>
          <a:bodyPr/>
          <a:lstStyle/>
          <a:p>
            <a:fld id="{B5A3AB10-BD2F-4AB3-8652-FFAF8383F5D3}" type="slidenum">
              <a:rPr lang="en-GB" smtClean="0"/>
              <a:pPr/>
              <a:t>‹#›</a:t>
            </a:fld>
            <a:endParaRPr lang="en-GB" dirty="0"/>
          </a:p>
        </p:txBody>
      </p:sp>
      <p:pic>
        <p:nvPicPr>
          <p:cNvPr id="77" name="object 2">
            <a:extLst>
              <a:ext uri="{FF2B5EF4-FFF2-40B4-BE49-F238E27FC236}">
                <a16:creationId xmlns:a16="http://schemas.microsoft.com/office/drawing/2014/main" id="{70891477-166E-45F4-95F1-B7434AF51D5C}"/>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361751" y="6290223"/>
            <a:ext cx="365125" cy="365125"/>
          </a:xfrm>
          <a:prstGeom prst="rect">
            <a:avLst/>
          </a:prstGeom>
        </p:spPr>
      </p:pic>
      <p:pic>
        <p:nvPicPr>
          <p:cNvPr id="79" name="object 3">
            <a:extLst>
              <a:ext uri="{FF2B5EF4-FFF2-40B4-BE49-F238E27FC236}">
                <a16:creationId xmlns:a16="http://schemas.microsoft.com/office/drawing/2014/main" id="{A5868160-CA57-4684-9762-835D0819FAF4}"/>
              </a:ext>
            </a:extLst>
          </p:cNvPr>
          <p:cNvPicPr/>
          <p:nvPr userDrawn="1"/>
        </p:nvPicPr>
        <p:blipFill>
          <a:blip r:embed="rId4" cstate="print"/>
          <a:stretch>
            <a:fillRect/>
          </a:stretch>
        </p:blipFill>
        <p:spPr>
          <a:xfrm>
            <a:off x="8840401" y="322761"/>
            <a:ext cx="3034099" cy="765050"/>
          </a:xfrm>
          <a:prstGeom prst="rect">
            <a:avLst/>
          </a:prstGeom>
        </p:spPr>
      </p:pic>
      <p:pic>
        <p:nvPicPr>
          <p:cNvPr id="80" name="Picture 79">
            <a:extLst>
              <a:ext uri="{FF2B5EF4-FFF2-40B4-BE49-F238E27FC236}">
                <a16:creationId xmlns:a16="http://schemas.microsoft.com/office/drawing/2014/main" id="{7F4FF6F5-B695-4C04-848D-F0BF9C4694E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7514" y="321820"/>
            <a:ext cx="2239757" cy="765991"/>
          </a:xfrm>
          <a:prstGeom prst="rect">
            <a:avLst/>
          </a:prstGeom>
        </p:spPr>
      </p:pic>
    </p:spTree>
    <p:extLst>
      <p:ext uri="{BB962C8B-B14F-4D97-AF65-F5344CB8AC3E}">
        <p14:creationId xmlns:p14="http://schemas.microsoft.com/office/powerpoint/2010/main" val="260892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04FB-B2AB-478B-8CD3-FE711E7FCE26}"/>
              </a:ext>
            </a:extLst>
          </p:cNvPr>
          <p:cNvSpPr>
            <a:spLocks noGrp="1"/>
          </p:cNvSpPr>
          <p:nvPr>
            <p:ph type="title"/>
          </p:nvPr>
        </p:nvSpPr>
        <p:spPr>
          <a:xfrm>
            <a:off x="467518" y="1189831"/>
            <a:ext cx="5799932" cy="1325563"/>
          </a:xfrm>
        </p:spPr>
        <p:txBody>
          <a:bodyPr>
            <a:normAutofit/>
          </a:bodyPr>
          <a:lstStyle>
            <a:lvl1pPr>
              <a:defRPr sz="5400">
                <a:solidFill>
                  <a:schemeClr val="tx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6BE346C7-A6D8-4657-BD8D-846A09432092}"/>
              </a:ext>
            </a:extLst>
          </p:cNvPr>
          <p:cNvSpPr>
            <a:spLocks noGrp="1"/>
          </p:cNvSpPr>
          <p:nvPr>
            <p:ph type="dt" sz="half" idx="10"/>
          </p:nvPr>
        </p:nvSpPr>
        <p:spPr/>
        <p:txBody>
          <a:bodyPr/>
          <a:lstStyle>
            <a:lvl1pPr>
              <a:defRPr>
                <a:solidFill>
                  <a:schemeClr val="tx1"/>
                </a:solidFill>
              </a:defRPr>
            </a:lvl1pPr>
          </a:lstStyle>
          <a:p>
            <a:fld id="{1C159A6E-D92B-41C0-AD49-6AE7534ABB66}" type="datetime1">
              <a:rPr lang="en-GB" smtClean="0"/>
              <a:t>03/11/2023</a:t>
            </a:fld>
            <a:endParaRPr lang="en-GB" dirty="0"/>
          </a:p>
        </p:txBody>
      </p:sp>
      <p:sp>
        <p:nvSpPr>
          <p:cNvPr id="4" name="Footer Placeholder 3">
            <a:extLst>
              <a:ext uri="{FF2B5EF4-FFF2-40B4-BE49-F238E27FC236}">
                <a16:creationId xmlns:a16="http://schemas.microsoft.com/office/drawing/2014/main" id="{5B6C12B8-A794-4870-A874-993B04A62ED3}"/>
              </a:ext>
            </a:extLst>
          </p:cNvPr>
          <p:cNvSpPr>
            <a:spLocks noGrp="1"/>
          </p:cNvSpPr>
          <p:nvPr>
            <p:ph type="ftr" sz="quarter" idx="11"/>
          </p:nvPr>
        </p:nvSpPr>
        <p:spPr/>
        <p:txBody>
          <a:bodyPr/>
          <a:lstStyle>
            <a:lvl1pPr>
              <a:defRPr>
                <a:solidFill>
                  <a:schemeClr val="tx1"/>
                </a:solidFill>
              </a:defRPr>
            </a:lvl1pPr>
          </a:lstStyle>
          <a:p>
            <a:endParaRPr lang="en-GB" dirty="0"/>
          </a:p>
        </p:txBody>
      </p:sp>
      <p:pic>
        <p:nvPicPr>
          <p:cNvPr id="9" name="object 8">
            <a:extLst>
              <a:ext uri="{FF2B5EF4-FFF2-40B4-BE49-F238E27FC236}">
                <a16:creationId xmlns:a16="http://schemas.microsoft.com/office/drawing/2014/main" id="{D9A10500-029D-49A0-82C0-D1D4D94802A7}"/>
              </a:ext>
            </a:extLst>
          </p:cNvPr>
          <p:cNvPicPr/>
          <p:nvPr userDrawn="1"/>
        </p:nvPicPr>
        <p:blipFill>
          <a:blip r:embed="rId2" cstate="print"/>
          <a:stretch>
            <a:fillRect/>
          </a:stretch>
        </p:blipFill>
        <p:spPr>
          <a:xfrm>
            <a:off x="391078" y="6313072"/>
            <a:ext cx="307989" cy="307987"/>
          </a:xfrm>
          <a:prstGeom prst="rect">
            <a:avLst/>
          </a:prstGeom>
        </p:spPr>
      </p:pic>
      <p:sp>
        <p:nvSpPr>
          <p:cNvPr id="41" name="Subtitle 2">
            <a:extLst>
              <a:ext uri="{FF2B5EF4-FFF2-40B4-BE49-F238E27FC236}">
                <a16:creationId xmlns:a16="http://schemas.microsoft.com/office/drawing/2014/main" id="{A36DB6A1-1317-42AD-8AA5-566B4DCA8425}"/>
              </a:ext>
            </a:extLst>
          </p:cNvPr>
          <p:cNvSpPr>
            <a:spLocks noGrp="1"/>
          </p:cNvSpPr>
          <p:nvPr>
            <p:ph type="subTitle" idx="1"/>
          </p:nvPr>
        </p:nvSpPr>
        <p:spPr>
          <a:xfrm>
            <a:off x="467518" y="2340020"/>
            <a:ext cx="5118990" cy="412567"/>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78" name="TextBox 77">
            <a:extLst>
              <a:ext uri="{FF2B5EF4-FFF2-40B4-BE49-F238E27FC236}">
                <a16:creationId xmlns:a16="http://schemas.microsoft.com/office/drawing/2014/main" id="{3788DC12-241F-4301-B85B-D2B21EE8D7C3}"/>
              </a:ext>
            </a:extLst>
          </p:cNvPr>
          <p:cNvSpPr txBox="1"/>
          <p:nvPr userDrawn="1"/>
        </p:nvSpPr>
        <p:spPr>
          <a:xfrm>
            <a:off x="4565385" y="2994441"/>
            <a:ext cx="3867415" cy="338554"/>
          </a:xfrm>
          <a:prstGeom prst="rect">
            <a:avLst/>
          </a:prstGeom>
          <a:noFill/>
        </p:spPr>
        <p:txBody>
          <a:bodyPr wrap="square" rtlCol="0">
            <a:spAutoFit/>
          </a:bodyPr>
          <a:lstStyle/>
          <a:p>
            <a:endParaRPr lang="en-GB" sz="1600" dirty="0"/>
          </a:p>
        </p:txBody>
      </p:sp>
      <p:sp>
        <p:nvSpPr>
          <p:cNvPr id="90" name="Content Placeholder 2">
            <a:extLst>
              <a:ext uri="{FF2B5EF4-FFF2-40B4-BE49-F238E27FC236}">
                <a16:creationId xmlns:a16="http://schemas.microsoft.com/office/drawing/2014/main" id="{1E487865-836D-4A92-B70D-2E62D5E20063}"/>
              </a:ext>
            </a:extLst>
          </p:cNvPr>
          <p:cNvSpPr>
            <a:spLocks noGrp="1"/>
          </p:cNvSpPr>
          <p:nvPr>
            <p:ph idx="14"/>
          </p:nvPr>
        </p:nvSpPr>
        <p:spPr>
          <a:xfrm>
            <a:off x="483165" y="2910089"/>
            <a:ext cx="4641286" cy="2917574"/>
          </a:xfrm>
        </p:spPr>
        <p:txBody>
          <a:bodyPr>
            <a:normAutofit/>
          </a:bodyPr>
          <a:lstStyle>
            <a:lvl1pPr marL="0" indent="0">
              <a:buClr>
                <a:srgbClr val="FF7000"/>
              </a:buClr>
              <a:buFont typeface="Arial" panose="020B0604020202020204" pitchFamily="34" charset="0"/>
              <a:buNone/>
              <a:defRPr sz="1800">
                <a:solidFill>
                  <a:schemeClr val="tx1"/>
                </a:solidFill>
              </a:defRPr>
            </a:lvl1pPr>
            <a:lvl2pPr marL="457200" indent="0">
              <a:buClr>
                <a:srgbClr val="FF7000"/>
              </a:buClr>
              <a:buFont typeface="Arial" panose="020B0604020202020204" pitchFamily="34" charset="0"/>
              <a:buNone/>
              <a:defRPr sz="1600">
                <a:solidFill>
                  <a:schemeClr val="tx1"/>
                </a:solidFill>
              </a:defRPr>
            </a:lvl2pPr>
            <a:lvl3pPr marL="914400" indent="0">
              <a:buClr>
                <a:srgbClr val="FF7000"/>
              </a:buClr>
              <a:buFont typeface="Arial" panose="020B0604020202020204" pitchFamily="34" charset="0"/>
              <a:buNone/>
              <a:defRPr sz="1600">
                <a:solidFill>
                  <a:schemeClr val="tx1"/>
                </a:solidFill>
              </a:defRPr>
            </a:lvl3pPr>
            <a:lvl4pPr marL="1371600" indent="0">
              <a:buClr>
                <a:srgbClr val="FF7000"/>
              </a:buClr>
              <a:buFont typeface="Arial" panose="020B0604020202020204" pitchFamily="34" charset="0"/>
              <a:buNone/>
              <a:defRPr sz="1600">
                <a:solidFill>
                  <a:schemeClr val="tx1"/>
                </a:solidFill>
              </a:defRPr>
            </a:lvl4pPr>
            <a:lvl5pPr marL="1828800" indent="0">
              <a:buClr>
                <a:srgbClr val="FF7000"/>
              </a:buClr>
              <a:buFont typeface="Arial" panose="020B0604020202020204" pitchFamily="34" charset="0"/>
              <a:buNone/>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1" name="Slide Number Placeholder 4">
            <a:extLst>
              <a:ext uri="{FF2B5EF4-FFF2-40B4-BE49-F238E27FC236}">
                <a16:creationId xmlns:a16="http://schemas.microsoft.com/office/drawing/2014/main" id="{8742B596-93F6-4E3E-AF65-5FAC00B5A75F}"/>
              </a:ext>
            </a:extLst>
          </p:cNvPr>
          <p:cNvSpPr>
            <a:spLocks noGrp="1"/>
          </p:cNvSpPr>
          <p:nvPr>
            <p:ph type="sldNum" sz="quarter" idx="12"/>
          </p:nvPr>
        </p:nvSpPr>
        <p:spPr>
          <a:xfrm>
            <a:off x="739911" y="6296025"/>
            <a:ext cx="2441817" cy="365125"/>
          </a:xfrm>
        </p:spPr>
        <p:txBody>
          <a:bodyPr/>
          <a:lstStyle/>
          <a:p>
            <a:fld id="{B5A3AB10-BD2F-4AB3-8652-FFAF8383F5D3}" type="slidenum">
              <a:rPr lang="en-GB" smtClean="0"/>
              <a:pPr/>
              <a:t>‹#›</a:t>
            </a:fld>
            <a:endParaRPr lang="en-GB" dirty="0"/>
          </a:p>
        </p:txBody>
      </p:sp>
      <p:pic>
        <p:nvPicPr>
          <p:cNvPr id="76" name="object 2">
            <a:extLst>
              <a:ext uri="{FF2B5EF4-FFF2-40B4-BE49-F238E27FC236}">
                <a16:creationId xmlns:a16="http://schemas.microsoft.com/office/drawing/2014/main" id="{913A938F-309B-447D-844B-17C2549D24E8}"/>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361751" y="6290223"/>
            <a:ext cx="365125" cy="365125"/>
          </a:xfrm>
          <a:prstGeom prst="rect">
            <a:avLst/>
          </a:prstGeom>
        </p:spPr>
      </p:pic>
      <p:pic>
        <p:nvPicPr>
          <p:cNvPr id="77" name="object 3">
            <a:extLst>
              <a:ext uri="{FF2B5EF4-FFF2-40B4-BE49-F238E27FC236}">
                <a16:creationId xmlns:a16="http://schemas.microsoft.com/office/drawing/2014/main" id="{86D4BE4F-8FF8-4195-8966-3ADA24B78581}"/>
              </a:ext>
            </a:extLst>
          </p:cNvPr>
          <p:cNvPicPr/>
          <p:nvPr userDrawn="1"/>
        </p:nvPicPr>
        <p:blipFill>
          <a:blip r:embed="rId4" cstate="print"/>
          <a:stretch>
            <a:fillRect/>
          </a:stretch>
        </p:blipFill>
        <p:spPr>
          <a:xfrm>
            <a:off x="8840401" y="322761"/>
            <a:ext cx="3034099" cy="765050"/>
          </a:xfrm>
          <a:prstGeom prst="rect">
            <a:avLst/>
          </a:prstGeom>
        </p:spPr>
      </p:pic>
      <p:pic>
        <p:nvPicPr>
          <p:cNvPr id="79" name="Picture 78">
            <a:extLst>
              <a:ext uri="{FF2B5EF4-FFF2-40B4-BE49-F238E27FC236}">
                <a16:creationId xmlns:a16="http://schemas.microsoft.com/office/drawing/2014/main" id="{A2E8A131-72B0-4FC2-A2C1-1CA93A9B40B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7514" y="321820"/>
            <a:ext cx="2239757" cy="765991"/>
          </a:xfrm>
          <a:prstGeom prst="rect">
            <a:avLst/>
          </a:prstGeom>
        </p:spPr>
      </p:pic>
    </p:spTree>
    <p:extLst>
      <p:ext uri="{BB962C8B-B14F-4D97-AF65-F5344CB8AC3E}">
        <p14:creationId xmlns:p14="http://schemas.microsoft.com/office/powerpoint/2010/main" val="95641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04FB-B2AB-478B-8CD3-FE711E7FCE26}"/>
              </a:ext>
            </a:extLst>
          </p:cNvPr>
          <p:cNvSpPr>
            <a:spLocks noGrp="1"/>
          </p:cNvSpPr>
          <p:nvPr>
            <p:ph type="title"/>
          </p:nvPr>
        </p:nvSpPr>
        <p:spPr>
          <a:xfrm>
            <a:off x="467518" y="1189831"/>
            <a:ext cx="5799932" cy="1325563"/>
          </a:xfrm>
        </p:spPr>
        <p:txBody>
          <a:bodyPr>
            <a:normAutofit/>
          </a:bodyPr>
          <a:lstStyle>
            <a:lvl1pPr>
              <a:defRPr sz="5400">
                <a:solidFill>
                  <a:schemeClr val="tx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6BE346C7-A6D8-4657-BD8D-846A09432092}"/>
              </a:ext>
            </a:extLst>
          </p:cNvPr>
          <p:cNvSpPr>
            <a:spLocks noGrp="1"/>
          </p:cNvSpPr>
          <p:nvPr>
            <p:ph type="dt" sz="half" idx="10"/>
          </p:nvPr>
        </p:nvSpPr>
        <p:spPr/>
        <p:txBody>
          <a:bodyPr/>
          <a:lstStyle>
            <a:lvl1pPr>
              <a:defRPr>
                <a:solidFill>
                  <a:schemeClr val="tx1"/>
                </a:solidFill>
              </a:defRPr>
            </a:lvl1pPr>
          </a:lstStyle>
          <a:p>
            <a:fld id="{270A667B-93AF-48DA-89F3-3D64C2D625F2}" type="datetime1">
              <a:rPr lang="en-GB" smtClean="0"/>
              <a:t>03/11/2023</a:t>
            </a:fld>
            <a:endParaRPr lang="en-GB" dirty="0"/>
          </a:p>
        </p:txBody>
      </p:sp>
      <p:sp>
        <p:nvSpPr>
          <p:cNvPr id="4" name="Footer Placeholder 3">
            <a:extLst>
              <a:ext uri="{FF2B5EF4-FFF2-40B4-BE49-F238E27FC236}">
                <a16:creationId xmlns:a16="http://schemas.microsoft.com/office/drawing/2014/main" id="{5B6C12B8-A794-4870-A874-993B04A62ED3}"/>
              </a:ext>
            </a:extLst>
          </p:cNvPr>
          <p:cNvSpPr>
            <a:spLocks noGrp="1"/>
          </p:cNvSpPr>
          <p:nvPr>
            <p:ph type="ftr" sz="quarter" idx="11"/>
          </p:nvPr>
        </p:nvSpPr>
        <p:spPr/>
        <p:txBody>
          <a:bodyPr/>
          <a:lstStyle>
            <a:lvl1pPr>
              <a:defRPr>
                <a:solidFill>
                  <a:schemeClr val="tx1"/>
                </a:solidFill>
              </a:defRPr>
            </a:lvl1pPr>
          </a:lstStyle>
          <a:p>
            <a:endParaRPr lang="en-GB" dirty="0"/>
          </a:p>
        </p:txBody>
      </p:sp>
      <p:pic>
        <p:nvPicPr>
          <p:cNvPr id="9" name="object 8">
            <a:extLst>
              <a:ext uri="{FF2B5EF4-FFF2-40B4-BE49-F238E27FC236}">
                <a16:creationId xmlns:a16="http://schemas.microsoft.com/office/drawing/2014/main" id="{D9A10500-029D-49A0-82C0-D1D4D94802A7}"/>
              </a:ext>
            </a:extLst>
          </p:cNvPr>
          <p:cNvPicPr/>
          <p:nvPr userDrawn="1"/>
        </p:nvPicPr>
        <p:blipFill>
          <a:blip r:embed="rId2" cstate="print"/>
          <a:stretch>
            <a:fillRect/>
          </a:stretch>
        </p:blipFill>
        <p:spPr>
          <a:xfrm>
            <a:off x="391078" y="6313072"/>
            <a:ext cx="307989" cy="307987"/>
          </a:xfrm>
          <a:prstGeom prst="rect">
            <a:avLst/>
          </a:prstGeom>
        </p:spPr>
      </p:pic>
      <p:sp>
        <p:nvSpPr>
          <p:cNvPr id="41" name="Subtitle 2">
            <a:extLst>
              <a:ext uri="{FF2B5EF4-FFF2-40B4-BE49-F238E27FC236}">
                <a16:creationId xmlns:a16="http://schemas.microsoft.com/office/drawing/2014/main" id="{A36DB6A1-1317-42AD-8AA5-566B4DCA8425}"/>
              </a:ext>
            </a:extLst>
          </p:cNvPr>
          <p:cNvSpPr>
            <a:spLocks noGrp="1"/>
          </p:cNvSpPr>
          <p:nvPr>
            <p:ph type="subTitle" idx="1"/>
          </p:nvPr>
        </p:nvSpPr>
        <p:spPr>
          <a:xfrm>
            <a:off x="467518" y="2340020"/>
            <a:ext cx="5118990" cy="412567"/>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78" name="TextBox 77">
            <a:extLst>
              <a:ext uri="{FF2B5EF4-FFF2-40B4-BE49-F238E27FC236}">
                <a16:creationId xmlns:a16="http://schemas.microsoft.com/office/drawing/2014/main" id="{3788DC12-241F-4301-B85B-D2B21EE8D7C3}"/>
              </a:ext>
            </a:extLst>
          </p:cNvPr>
          <p:cNvSpPr txBox="1"/>
          <p:nvPr userDrawn="1"/>
        </p:nvSpPr>
        <p:spPr>
          <a:xfrm>
            <a:off x="4565385" y="2994441"/>
            <a:ext cx="3867415" cy="338554"/>
          </a:xfrm>
          <a:prstGeom prst="rect">
            <a:avLst/>
          </a:prstGeom>
          <a:noFill/>
        </p:spPr>
        <p:txBody>
          <a:bodyPr wrap="square" rtlCol="0">
            <a:spAutoFit/>
          </a:bodyPr>
          <a:lstStyle/>
          <a:p>
            <a:endParaRPr lang="en-GB" sz="1600" dirty="0"/>
          </a:p>
        </p:txBody>
      </p:sp>
      <p:sp>
        <p:nvSpPr>
          <p:cNvPr id="90" name="Content Placeholder 2">
            <a:extLst>
              <a:ext uri="{FF2B5EF4-FFF2-40B4-BE49-F238E27FC236}">
                <a16:creationId xmlns:a16="http://schemas.microsoft.com/office/drawing/2014/main" id="{1E487865-836D-4A92-B70D-2E62D5E20063}"/>
              </a:ext>
            </a:extLst>
          </p:cNvPr>
          <p:cNvSpPr>
            <a:spLocks noGrp="1"/>
          </p:cNvSpPr>
          <p:nvPr>
            <p:ph idx="14"/>
          </p:nvPr>
        </p:nvSpPr>
        <p:spPr>
          <a:xfrm>
            <a:off x="483165" y="2910089"/>
            <a:ext cx="4641286" cy="2917574"/>
          </a:xfrm>
        </p:spPr>
        <p:txBody>
          <a:bodyPr>
            <a:normAutofit/>
          </a:bodyPr>
          <a:lstStyle>
            <a:lvl1pPr marL="0" indent="0">
              <a:buClr>
                <a:srgbClr val="FF7000"/>
              </a:buClr>
              <a:buFont typeface="+mj-lt"/>
              <a:buNone/>
              <a:defRPr sz="1800">
                <a:solidFill>
                  <a:schemeClr val="tx1"/>
                </a:solidFill>
              </a:defRPr>
            </a:lvl1pPr>
            <a:lvl2pPr marL="457200" indent="0">
              <a:buClr>
                <a:srgbClr val="FF7000"/>
              </a:buClr>
              <a:buFont typeface="+mj-lt"/>
              <a:buNone/>
              <a:defRPr sz="1600">
                <a:solidFill>
                  <a:schemeClr val="tx1"/>
                </a:solidFill>
              </a:defRPr>
            </a:lvl2pPr>
            <a:lvl3pPr marL="914400" indent="0">
              <a:buClr>
                <a:srgbClr val="FF7000"/>
              </a:buClr>
              <a:buFont typeface="+mj-lt"/>
              <a:buNone/>
              <a:defRPr sz="1600">
                <a:solidFill>
                  <a:schemeClr val="tx1"/>
                </a:solidFill>
              </a:defRPr>
            </a:lvl3pPr>
            <a:lvl4pPr marL="1371600" indent="0">
              <a:buClr>
                <a:srgbClr val="FF7000"/>
              </a:buClr>
              <a:buFont typeface="+mj-lt"/>
              <a:buNone/>
              <a:defRPr sz="1600">
                <a:solidFill>
                  <a:schemeClr val="tx1"/>
                </a:solidFill>
              </a:defRPr>
            </a:lvl4pPr>
            <a:lvl5pPr marL="1828800" indent="0">
              <a:buClr>
                <a:srgbClr val="FF7000"/>
              </a:buClr>
              <a:buFont typeface="+mj-lt"/>
              <a:buNone/>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7" name="Content Placeholder 2">
            <a:extLst>
              <a:ext uri="{FF2B5EF4-FFF2-40B4-BE49-F238E27FC236}">
                <a16:creationId xmlns:a16="http://schemas.microsoft.com/office/drawing/2014/main" id="{1D7A424B-4DC8-424F-9134-12F9E4934AFA}"/>
              </a:ext>
            </a:extLst>
          </p:cNvPr>
          <p:cNvSpPr>
            <a:spLocks noGrp="1"/>
          </p:cNvSpPr>
          <p:nvPr>
            <p:ph idx="15"/>
          </p:nvPr>
        </p:nvSpPr>
        <p:spPr>
          <a:xfrm>
            <a:off x="6289956" y="1451301"/>
            <a:ext cx="5118989" cy="4376361"/>
          </a:xfrm>
        </p:spPr>
        <p:txBody>
          <a:bodyPr>
            <a:normAutofit/>
          </a:bodyPr>
          <a:lstStyle>
            <a:lvl1pPr marL="0" indent="0">
              <a:buClr>
                <a:srgbClr val="4AD1C9"/>
              </a:buClr>
              <a:buNone/>
              <a:defRPr sz="1800">
                <a:solidFill>
                  <a:schemeClr val="tx1"/>
                </a:solidFill>
              </a:defRPr>
            </a:lvl1pPr>
            <a:lvl2pPr marL="685800" indent="-228600">
              <a:buClr>
                <a:srgbClr val="4AD1C9"/>
              </a:buClr>
              <a:buFont typeface="Courier New" panose="02070309020205020404" pitchFamily="49" charset="0"/>
              <a:buChar char="o"/>
              <a:defRPr sz="1600">
                <a:solidFill>
                  <a:schemeClr val="tx1"/>
                </a:solidFill>
              </a:defRPr>
            </a:lvl2pPr>
            <a:lvl3pPr marL="1143000" indent="-228600">
              <a:buClr>
                <a:srgbClr val="4AD1C9"/>
              </a:buClr>
              <a:buFont typeface="Courier New" panose="02070309020205020404" pitchFamily="49" charset="0"/>
              <a:buChar char="o"/>
              <a:defRPr sz="1600">
                <a:solidFill>
                  <a:schemeClr val="tx1"/>
                </a:solidFill>
              </a:defRPr>
            </a:lvl3pPr>
            <a:lvl4pPr marL="1600200" indent="-228600">
              <a:buClr>
                <a:srgbClr val="4AD1C9"/>
              </a:buClr>
              <a:buFont typeface="Courier New" panose="02070309020205020404" pitchFamily="49" charset="0"/>
              <a:buChar char="o"/>
              <a:defRPr sz="1600">
                <a:solidFill>
                  <a:schemeClr val="tx1"/>
                </a:solidFill>
              </a:defRPr>
            </a:lvl4pPr>
            <a:lvl5pPr marL="2057400" indent="-228600">
              <a:buClr>
                <a:srgbClr val="4AD1C9"/>
              </a:buClr>
              <a:buFont typeface="Courier New" panose="02070309020205020404" pitchFamily="49" charset="0"/>
              <a:buChar char="o"/>
              <a:defRPr sz="1600">
                <a:solidFill>
                  <a:schemeClr val="tx1"/>
                </a:solidFill>
              </a:defRPr>
            </a:lvl5pPr>
          </a:lstStyle>
          <a:p>
            <a:pPr lvl="0"/>
            <a:endParaRPr lang="en-GB" dirty="0"/>
          </a:p>
        </p:txBody>
      </p:sp>
      <p:sp>
        <p:nvSpPr>
          <p:cNvPr id="81" name="Slide Number Placeholder 4">
            <a:extLst>
              <a:ext uri="{FF2B5EF4-FFF2-40B4-BE49-F238E27FC236}">
                <a16:creationId xmlns:a16="http://schemas.microsoft.com/office/drawing/2014/main" id="{2E60DBBC-381D-4556-98FA-1D003F7103F8}"/>
              </a:ext>
            </a:extLst>
          </p:cNvPr>
          <p:cNvSpPr>
            <a:spLocks noGrp="1"/>
          </p:cNvSpPr>
          <p:nvPr>
            <p:ph type="sldNum" sz="quarter" idx="12"/>
          </p:nvPr>
        </p:nvSpPr>
        <p:spPr>
          <a:xfrm>
            <a:off x="739911" y="6296025"/>
            <a:ext cx="2441817" cy="365125"/>
          </a:xfrm>
        </p:spPr>
        <p:txBody>
          <a:bodyPr/>
          <a:lstStyle/>
          <a:p>
            <a:fld id="{B5A3AB10-BD2F-4AB3-8652-FFAF8383F5D3}" type="slidenum">
              <a:rPr lang="en-GB" smtClean="0"/>
              <a:pPr/>
              <a:t>‹#›</a:t>
            </a:fld>
            <a:endParaRPr lang="en-GB" dirty="0"/>
          </a:p>
        </p:txBody>
      </p:sp>
      <p:pic>
        <p:nvPicPr>
          <p:cNvPr id="76" name="object 2">
            <a:extLst>
              <a:ext uri="{FF2B5EF4-FFF2-40B4-BE49-F238E27FC236}">
                <a16:creationId xmlns:a16="http://schemas.microsoft.com/office/drawing/2014/main" id="{53BCC456-7EA5-4DC8-B047-28A8078FA609}"/>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361751" y="6290223"/>
            <a:ext cx="365125" cy="365125"/>
          </a:xfrm>
          <a:prstGeom prst="rect">
            <a:avLst/>
          </a:prstGeom>
        </p:spPr>
      </p:pic>
      <p:pic>
        <p:nvPicPr>
          <p:cNvPr id="79" name="object 3">
            <a:extLst>
              <a:ext uri="{FF2B5EF4-FFF2-40B4-BE49-F238E27FC236}">
                <a16:creationId xmlns:a16="http://schemas.microsoft.com/office/drawing/2014/main" id="{2CF49688-E56D-4979-849D-70689A782BF0}"/>
              </a:ext>
            </a:extLst>
          </p:cNvPr>
          <p:cNvPicPr/>
          <p:nvPr userDrawn="1"/>
        </p:nvPicPr>
        <p:blipFill>
          <a:blip r:embed="rId4" cstate="print"/>
          <a:stretch>
            <a:fillRect/>
          </a:stretch>
        </p:blipFill>
        <p:spPr>
          <a:xfrm>
            <a:off x="8840401" y="322761"/>
            <a:ext cx="3034099" cy="765050"/>
          </a:xfrm>
          <a:prstGeom prst="rect">
            <a:avLst/>
          </a:prstGeom>
        </p:spPr>
      </p:pic>
      <p:pic>
        <p:nvPicPr>
          <p:cNvPr id="82" name="Picture 81">
            <a:extLst>
              <a:ext uri="{FF2B5EF4-FFF2-40B4-BE49-F238E27FC236}">
                <a16:creationId xmlns:a16="http://schemas.microsoft.com/office/drawing/2014/main" id="{C647783E-B4AC-4B4B-8FC7-D950B582E74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7514" y="321820"/>
            <a:ext cx="2239757" cy="765991"/>
          </a:xfrm>
          <a:prstGeom prst="rect">
            <a:avLst/>
          </a:prstGeom>
        </p:spPr>
      </p:pic>
    </p:spTree>
    <p:extLst>
      <p:ext uri="{BB962C8B-B14F-4D97-AF65-F5344CB8AC3E}">
        <p14:creationId xmlns:p14="http://schemas.microsoft.com/office/powerpoint/2010/main" val="297500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77" name="Graphic 76">
            <a:extLst>
              <a:ext uri="{FF2B5EF4-FFF2-40B4-BE49-F238E27FC236}">
                <a16:creationId xmlns:a16="http://schemas.microsoft.com/office/drawing/2014/main" id="{4B55B8FF-3315-42AC-AA0F-2B06F4196FC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221"/>
          <a:stretch/>
        </p:blipFill>
        <p:spPr>
          <a:xfrm>
            <a:off x="5737719" y="1"/>
            <a:ext cx="6474786" cy="6857999"/>
          </a:xfrm>
          <a:prstGeom prst="rect">
            <a:avLst/>
          </a:prstGeom>
        </p:spPr>
      </p:pic>
      <p:sp>
        <p:nvSpPr>
          <p:cNvPr id="2" name="Title 1">
            <a:extLst>
              <a:ext uri="{FF2B5EF4-FFF2-40B4-BE49-F238E27FC236}">
                <a16:creationId xmlns:a16="http://schemas.microsoft.com/office/drawing/2014/main" id="{0C1F04FB-B2AB-478B-8CD3-FE711E7FCE26}"/>
              </a:ext>
            </a:extLst>
          </p:cNvPr>
          <p:cNvSpPr>
            <a:spLocks noGrp="1"/>
          </p:cNvSpPr>
          <p:nvPr>
            <p:ph type="title"/>
          </p:nvPr>
        </p:nvSpPr>
        <p:spPr>
          <a:xfrm>
            <a:off x="467518" y="1189831"/>
            <a:ext cx="5799932" cy="1325563"/>
          </a:xfrm>
        </p:spPr>
        <p:txBody>
          <a:bodyPr>
            <a:normAutofit/>
          </a:bodyPr>
          <a:lstStyle>
            <a:lvl1pPr>
              <a:defRPr sz="5400">
                <a:solidFill>
                  <a:schemeClr val="tx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6BE346C7-A6D8-4657-BD8D-846A09432092}"/>
              </a:ext>
            </a:extLst>
          </p:cNvPr>
          <p:cNvSpPr>
            <a:spLocks noGrp="1"/>
          </p:cNvSpPr>
          <p:nvPr>
            <p:ph type="dt" sz="half" idx="10"/>
          </p:nvPr>
        </p:nvSpPr>
        <p:spPr/>
        <p:txBody>
          <a:bodyPr/>
          <a:lstStyle>
            <a:lvl1pPr>
              <a:defRPr>
                <a:solidFill>
                  <a:schemeClr val="tx1"/>
                </a:solidFill>
              </a:defRPr>
            </a:lvl1pPr>
          </a:lstStyle>
          <a:p>
            <a:fld id="{2E020F75-875C-47AE-9E35-C5E2F479D59A}" type="datetime1">
              <a:rPr lang="en-GB" smtClean="0"/>
              <a:t>03/11/2023</a:t>
            </a:fld>
            <a:endParaRPr lang="en-GB" dirty="0"/>
          </a:p>
        </p:txBody>
      </p:sp>
      <p:sp>
        <p:nvSpPr>
          <p:cNvPr id="4" name="Footer Placeholder 3">
            <a:extLst>
              <a:ext uri="{FF2B5EF4-FFF2-40B4-BE49-F238E27FC236}">
                <a16:creationId xmlns:a16="http://schemas.microsoft.com/office/drawing/2014/main" id="{5B6C12B8-A794-4870-A874-993B04A62ED3}"/>
              </a:ext>
            </a:extLst>
          </p:cNvPr>
          <p:cNvSpPr>
            <a:spLocks noGrp="1"/>
          </p:cNvSpPr>
          <p:nvPr>
            <p:ph type="ftr" sz="quarter" idx="11"/>
          </p:nvPr>
        </p:nvSpPr>
        <p:spPr/>
        <p:txBody>
          <a:bodyPr/>
          <a:lstStyle>
            <a:lvl1pPr>
              <a:defRPr>
                <a:solidFill>
                  <a:schemeClr val="tx1"/>
                </a:solidFill>
              </a:defRPr>
            </a:lvl1pPr>
          </a:lstStyle>
          <a:p>
            <a:endParaRPr lang="en-GB" dirty="0"/>
          </a:p>
        </p:txBody>
      </p:sp>
      <p:pic>
        <p:nvPicPr>
          <p:cNvPr id="9" name="object 8">
            <a:extLst>
              <a:ext uri="{FF2B5EF4-FFF2-40B4-BE49-F238E27FC236}">
                <a16:creationId xmlns:a16="http://schemas.microsoft.com/office/drawing/2014/main" id="{D9A10500-029D-49A0-82C0-D1D4D94802A7}"/>
              </a:ext>
            </a:extLst>
          </p:cNvPr>
          <p:cNvPicPr/>
          <p:nvPr userDrawn="1"/>
        </p:nvPicPr>
        <p:blipFill>
          <a:blip r:embed="rId4" cstate="print"/>
          <a:stretch>
            <a:fillRect/>
          </a:stretch>
        </p:blipFill>
        <p:spPr>
          <a:xfrm>
            <a:off x="391078" y="6313072"/>
            <a:ext cx="307989" cy="307987"/>
          </a:xfrm>
          <a:prstGeom prst="rect">
            <a:avLst/>
          </a:prstGeom>
        </p:spPr>
      </p:pic>
      <p:sp>
        <p:nvSpPr>
          <p:cNvPr id="41" name="Subtitle 2">
            <a:extLst>
              <a:ext uri="{FF2B5EF4-FFF2-40B4-BE49-F238E27FC236}">
                <a16:creationId xmlns:a16="http://schemas.microsoft.com/office/drawing/2014/main" id="{A36DB6A1-1317-42AD-8AA5-566B4DCA8425}"/>
              </a:ext>
            </a:extLst>
          </p:cNvPr>
          <p:cNvSpPr>
            <a:spLocks noGrp="1"/>
          </p:cNvSpPr>
          <p:nvPr>
            <p:ph type="subTitle" idx="1"/>
          </p:nvPr>
        </p:nvSpPr>
        <p:spPr>
          <a:xfrm>
            <a:off x="467518" y="2340020"/>
            <a:ext cx="5118990" cy="412567"/>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90" name="Content Placeholder 2">
            <a:extLst>
              <a:ext uri="{FF2B5EF4-FFF2-40B4-BE49-F238E27FC236}">
                <a16:creationId xmlns:a16="http://schemas.microsoft.com/office/drawing/2014/main" id="{1E487865-836D-4A92-B70D-2E62D5E20063}"/>
              </a:ext>
            </a:extLst>
          </p:cNvPr>
          <p:cNvSpPr>
            <a:spLocks noGrp="1"/>
          </p:cNvSpPr>
          <p:nvPr>
            <p:ph idx="14"/>
          </p:nvPr>
        </p:nvSpPr>
        <p:spPr>
          <a:xfrm>
            <a:off x="483165" y="2910089"/>
            <a:ext cx="4641286" cy="2917574"/>
          </a:xfrm>
        </p:spPr>
        <p:txBody>
          <a:bodyPr>
            <a:normAutofit/>
          </a:bodyPr>
          <a:lstStyle>
            <a:lvl1pPr marL="0" indent="0">
              <a:buClr>
                <a:srgbClr val="FF7000"/>
              </a:buClr>
              <a:buFont typeface="Arial" panose="020B0604020202020204" pitchFamily="34" charset="0"/>
              <a:buNone/>
              <a:defRPr sz="1800">
                <a:solidFill>
                  <a:schemeClr val="tx1"/>
                </a:solidFill>
              </a:defRPr>
            </a:lvl1pPr>
            <a:lvl2pPr marL="457200" indent="0">
              <a:buClr>
                <a:srgbClr val="FF7000"/>
              </a:buClr>
              <a:buFont typeface="Arial" panose="020B0604020202020204" pitchFamily="34" charset="0"/>
              <a:buNone/>
              <a:defRPr sz="1600">
                <a:solidFill>
                  <a:schemeClr val="tx1"/>
                </a:solidFill>
              </a:defRPr>
            </a:lvl2pPr>
            <a:lvl3pPr marL="914400" indent="0">
              <a:buClr>
                <a:srgbClr val="FF7000"/>
              </a:buClr>
              <a:buFont typeface="Arial" panose="020B0604020202020204" pitchFamily="34" charset="0"/>
              <a:buNone/>
              <a:defRPr sz="1600">
                <a:solidFill>
                  <a:schemeClr val="tx1"/>
                </a:solidFill>
              </a:defRPr>
            </a:lvl3pPr>
            <a:lvl4pPr marL="1371600" indent="0">
              <a:buClr>
                <a:srgbClr val="FF7000"/>
              </a:buClr>
              <a:buFont typeface="Arial" panose="020B0604020202020204" pitchFamily="34" charset="0"/>
              <a:buNone/>
              <a:defRPr sz="1600">
                <a:solidFill>
                  <a:schemeClr val="tx1"/>
                </a:solidFill>
              </a:defRPr>
            </a:lvl4pPr>
            <a:lvl5pPr marL="1828800" indent="0">
              <a:buClr>
                <a:srgbClr val="FF7000"/>
              </a:buClr>
              <a:buFont typeface="Arial" panose="020B0604020202020204" pitchFamily="34" charset="0"/>
              <a:buNone/>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1" name="Slide Number Placeholder 4">
            <a:extLst>
              <a:ext uri="{FF2B5EF4-FFF2-40B4-BE49-F238E27FC236}">
                <a16:creationId xmlns:a16="http://schemas.microsoft.com/office/drawing/2014/main" id="{D7D1D314-F946-4B05-AA75-7F08002678F5}"/>
              </a:ext>
            </a:extLst>
          </p:cNvPr>
          <p:cNvSpPr>
            <a:spLocks noGrp="1"/>
          </p:cNvSpPr>
          <p:nvPr>
            <p:ph type="sldNum" sz="quarter" idx="12"/>
          </p:nvPr>
        </p:nvSpPr>
        <p:spPr>
          <a:xfrm>
            <a:off x="739911" y="6296025"/>
            <a:ext cx="2441817" cy="365125"/>
          </a:xfrm>
        </p:spPr>
        <p:txBody>
          <a:bodyPr/>
          <a:lstStyle/>
          <a:p>
            <a:fld id="{B5A3AB10-BD2F-4AB3-8652-FFAF8383F5D3}" type="slidenum">
              <a:rPr lang="en-GB" smtClean="0"/>
              <a:pPr/>
              <a:t>‹#›</a:t>
            </a:fld>
            <a:endParaRPr lang="en-GB" dirty="0"/>
          </a:p>
        </p:txBody>
      </p:sp>
      <p:pic>
        <p:nvPicPr>
          <p:cNvPr id="76" name="object 2">
            <a:extLst>
              <a:ext uri="{FF2B5EF4-FFF2-40B4-BE49-F238E27FC236}">
                <a16:creationId xmlns:a16="http://schemas.microsoft.com/office/drawing/2014/main" id="{39A4A059-2A4A-4E01-ADB9-EDDCDBD00186}"/>
              </a:ext>
            </a:extLst>
          </p:cNvPr>
          <p:cNvPicPr/>
          <p:nvPr userDrawn="1"/>
        </p:nvPicPr>
        <p:blipFill>
          <a:blip r:embed="rId5">
            <a:extLst>
              <a:ext uri="{28A0092B-C50C-407E-A947-70E740481C1C}">
                <a14:useLocalDpi xmlns:a14="http://schemas.microsoft.com/office/drawing/2010/main" val="0"/>
              </a:ext>
            </a:extLst>
          </a:blip>
          <a:stretch>
            <a:fillRect/>
          </a:stretch>
        </p:blipFill>
        <p:spPr>
          <a:xfrm>
            <a:off x="361751" y="6290223"/>
            <a:ext cx="365125" cy="365125"/>
          </a:xfrm>
          <a:prstGeom prst="rect">
            <a:avLst/>
          </a:prstGeom>
        </p:spPr>
      </p:pic>
      <p:pic>
        <p:nvPicPr>
          <p:cNvPr id="79" name="object 3">
            <a:extLst>
              <a:ext uri="{FF2B5EF4-FFF2-40B4-BE49-F238E27FC236}">
                <a16:creationId xmlns:a16="http://schemas.microsoft.com/office/drawing/2014/main" id="{7542D480-287C-4C63-94B5-572B3875409E}"/>
              </a:ext>
            </a:extLst>
          </p:cNvPr>
          <p:cNvPicPr/>
          <p:nvPr userDrawn="1"/>
        </p:nvPicPr>
        <p:blipFill>
          <a:blip r:embed="rId6" cstate="print"/>
          <a:stretch>
            <a:fillRect/>
          </a:stretch>
        </p:blipFill>
        <p:spPr>
          <a:xfrm>
            <a:off x="8840401" y="322761"/>
            <a:ext cx="3034099" cy="765050"/>
          </a:xfrm>
          <a:prstGeom prst="rect">
            <a:avLst/>
          </a:prstGeom>
        </p:spPr>
      </p:pic>
      <p:pic>
        <p:nvPicPr>
          <p:cNvPr id="82" name="Picture 81">
            <a:extLst>
              <a:ext uri="{FF2B5EF4-FFF2-40B4-BE49-F238E27FC236}">
                <a16:creationId xmlns:a16="http://schemas.microsoft.com/office/drawing/2014/main" id="{1A98552D-6B9D-445B-8F71-D20CDBF3DCA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7514" y="321820"/>
            <a:ext cx="2239757" cy="765991"/>
          </a:xfrm>
          <a:prstGeom prst="rect">
            <a:avLst/>
          </a:prstGeom>
        </p:spPr>
      </p:pic>
    </p:spTree>
    <p:extLst>
      <p:ext uri="{BB962C8B-B14F-4D97-AF65-F5344CB8AC3E}">
        <p14:creationId xmlns:p14="http://schemas.microsoft.com/office/powerpoint/2010/main" val="1709737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9" name="object 2">
            <a:extLst>
              <a:ext uri="{FF2B5EF4-FFF2-40B4-BE49-F238E27FC236}">
                <a16:creationId xmlns:a16="http://schemas.microsoft.com/office/drawing/2014/main" id="{9E0382CC-2ABE-4A8E-B711-176271A85E57}"/>
              </a:ext>
            </a:extLst>
          </p:cNvPr>
          <p:cNvSpPr/>
          <p:nvPr userDrawn="1"/>
        </p:nvSpPr>
        <p:spPr>
          <a:xfrm>
            <a:off x="0" y="1"/>
            <a:ext cx="12212505" cy="685800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2166"/>
          </a:solidFill>
        </p:spPr>
        <p:txBody>
          <a:bodyPr wrap="square" lIns="0" tIns="0" rIns="0" bIns="0" rtlCol="0"/>
          <a:lstStyle/>
          <a:p>
            <a:endParaRPr dirty="0"/>
          </a:p>
        </p:txBody>
      </p:sp>
      <p:pic>
        <p:nvPicPr>
          <p:cNvPr id="107" name="Graphic 106">
            <a:extLst>
              <a:ext uri="{FF2B5EF4-FFF2-40B4-BE49-F238E27FC236}">
                <a16:creationId xmlns:a16="http://schemas.microsoft.com/office/drawing/2014/main" id="{5FDC93C5-C347-464E-87AB-24FA37858DE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700"/>
          <a:stretch/>
        </p:blipFill>
        <p:spPr>
          <a:xfrm>
            <a:off x="6132246" y="0"/>
            <a:ext cx="6092357" cy="6858000"/>
          </a:xfrm>
          <a:prstGeom prst="rect">
            <a:avLst/>
          </a:prstGeom>
        </p:spPr>
      </p:pic>
      <p:sp>
        <p:nvSpPr>
          <p:cNvPr id="2" name="Title 1">
            <a:extLst>
              <a:ext uri="{FF2B5EF4-FFF2-40B4-BE49-F238E27FC236}">
                <a16:creationId xmlns:a16="http://schemas.microsoft.com/office/drawing/2014/main" id="{0C1F04FB-B2AB-478B-8CD3-FE711E7FCE26}"/>
              </a:ext>
            </a:extLst>
          </p:cNvPr>
          <p:cNvSpPr>
            <a:spLocks noGrp="1"/>
          </p:cNvSpPr>
          <p:nvPr>
            <p:ph type="title"/>
          </p:nvPr>
        </p:nvSpPr>
        <p:spPr>
          <a:xfrm>
            <a:off x="467518" y="1189831"/>
            <a:ext cx="5799932" cy="1325563"/>
          </a:xfrm>
        </p:spPr>
        <p:txBody>
          <a:bodyPr>
            <a:normAutofit/>
          </a:bodyPr>
          <a:lstStyle>
            <a:lvl1pPr>
              <a:defRPr sz="5400">
                <a:solidFill>
                  <a:schemeClr val="bg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6BE346C7-A6D8-4657-BD8D-846A09432092}"/>
              </a:ext>
            </a:extLst>
          </p:cNvPr>
          <p:cNvSpPr>
            <a:spLocks noGrp="1"/>
          </p:cNvSpPr>
          <p:nvPr>
            <p:ph type="dt" sz="half" idx="10"/>
          </p:nvPr>
        </p:nvSpPr>
        <p:spPr/>
        <p:txBody>
          <a:bodyPr/>
          <a:lstStyle>
            <a:lvl1pPr>
              <a:defRPr>
                <a:solidFill>
                  <a:schemeClr val="tx1"/>
                </a:solidFill>
              </a:defRPr>
            </a:lvl1pPr>
          </a:lstStyle>
          <a:p>
            <a:fld id="{BA64887C-3107-459F-80CC-62A704E7970C}" type="datetime1">
              <a:rPr lang="en-GB" smtClean="0"/>
              <a:t>03/11/2023</a:t>
            </a:fld>
            <a:endParaRPr lang="en-GB" dirty="0"/>
          </a:p>
        </p:txBody>
      </p:sp>
      <p:sp>
        <p:nvSpPr>
          <p:cNvPr id="4" name="Footer Placeholder 3">
            <a:extLst>
              <a:ext uri="{FF2B5EF4-FFF2-40B4-BE49-F238E27FC236}">
                <a16:creationId xmlns:a16="http://schemas.microsoft.com/office/drawing/2014/main" id="{5B6C12B8-A794-4870-A874-993B04A62ED3}"/>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41" name="Subtitle 2">
            <a:extLst>
              <a:ext uri="{FF2B5EF4-FFF2-40B4-BE49-F238E27FC236}">
                <a16:creationId xmlns:a16="http://schemas.microsoft.com/office/drawing/2014/main" id="{A36DB6A1-1317-42AD-8AA5-566B4DCA8425}"/>
              </a:ext>
            </a:extLst>
          </p:cNvPr>
          <p:cNvSpPr>
            <a:spLocks noGrp="1"/>
          </p:cNvSpPr>
          <p:nvPr>
            <p:ph type="subTitle" idx="1"/>
          </p:nvPr>
        </p:nvSpPr>
        <p:spPr>
          <a:xfrm>
            <a:off x="467518" y="2340020"/>
            <a:ext cx="5118990" cy="412567"/>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90" name="Content Placeholder 2">
            <a:extLst>
              <a:ext uri="{FF2B5EF4-FFF2-40B4-BE49-F238E27FC236}">
                <a16:creationId xmlns:a16="http://schemas.microsoft.com/office/drawing/2014/main" id="{1E487865-836D-4A92-B70D-2E62D5E20063}"/>
              </a:ext>
            </a:extLst>
          </p:cNvPr>
          <p:cNvSpPr>
            <a:spLocks noGrp="1"/>
          </p:cNvSpPr>
          <p:nvPr>
            <p:ph idx="14"/>
          </p:nvPr>
        </p:nvSpPr>
        <p:spPr>
          <a:xfrm>
            <a:off x="483165" y="2910089"/>
            <a:ext cx="4641286" cy="2917574"/>
          </a:xfrm>
        </p:spPr>
        <p:txBody>
          <a:bodyPr>
            <a:normAutofit/>
          </a:bodyPr>
          <a:lstStyle>
            <a:lvl1pPr marL="0" indent="0">
              <a:buClr>
                <a:srgbClr val="FF7000"/>
              </a:buClr>
              <a:buFont typeface="Arial" panose="020B0604020202020204" pitchFamily="34" charset="0"/>
              <a:buNone/>
              <a:defRPr sz="1800">
                <a:solidFill>
                  <a:schemeClr val="bg1"/>
                </a:solidFill>
              </a:defRPr>
            </a:lvl1pPr>
            <a:lvl2pPr marL="457200" indent="0">
              <a:buClr>
                <a:srgbClr val="FF7000"/>
              </a:buClr>
              <a:buFont typeface="Arial" panose="020B0604020202020204" pitchFamily="34" charset="0"/>
              <a:buNone/>
              <a:defRPr sz="1600">
                <a:solidFill>
                  <a:schemeClr val="bg1"/>
                </a:solidFill>
              </a:defRPr>
            </a:lvl2pPr>
            <a:lvl3pPr marL="914400" indent="0">
              <a:buClr>
                <a:srgbClr val="FF7000"/>
              </a:buClr>
              <a:buFont typeface="Arial" panose="020B0604020202020204" pitchFamily="34" charset="0"/>
              <a:buNone/>
              <a:defRPr sz="1600">
                <a:solidFill>
                  <a:schemeClr val="bg1"/>
                </a:solidFill>
              </a:defRPr>
            </a:lvl3pPr>
            <a:lvl4pPr marL="1371600" indent="0">
              <a:buClr>
                <a:srgbClr val="FF7000"/>
              </a:buClr>
              <a:buFont typeface="Arial" panose="020B0604020202020204" pitchFamily="34" charset="0"/>
              <a:buNone/>
              <a:defRPr sz="1600">
                <a:solidFill>
                  <a:schemeClr val="bg1"/>
                </a:solidFill>
              </a:defRPr>
            </a:lvl4pPr>
            <a:lvl5pPr marL="1828800" indent="0">
              <a:buClr>
                <a:srgbClr val="FF7000"/>
              </a:buClr>
              <a:buFont typeface="Arial" panose="020B0604020202020204" pitchFamily="34" charset="0"/>
              <a:buNone/>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8" name="Slide Number Placeholder 4">
            <a:extLst>
              <a:ext uri="{FF2B5EF4-FFF2-40B4-BE49-F238E27FC236}">
                <a16:creationId xmlns:a16="http://schemas.microsoft.com/office/drawing/2014/main" id="{F9E39DDB-7FCC-4BCA-AA14-26BC658FCA76}"/>
              </a:ext>
            </a:extLst>
          </p:cNvPr>
          <p:cNvSpPr>
            <a:spLocks noGrp="1"/>
          </p:cNvSpPr>
          <p:nvPr>
            <p:ph type="sldNum" sz="quarter" idx="12"/>
          </p:nvPr>
        </p:nvSpPr>
        <p:spPr>
          <a:xfrm>
            <a:off x="699067" y="6296025"/>
            <a:ext cx="2482661" cy="365125"/>
          </a:xfrm>
        </p:spPr>
        <p:txBody>
          <a:bodyPr/>
          <a:lstStyle>
            <a:lvl1pPr>
              <a:defRPr>
                <a:solidFill>
                  <a:schemeClr val="bg1"/>
                </a:solidFill>
              </a:defRPr>
            </a:lvl1pPr>
          </a:lstStyle>
          <a:p>
            <a:fld id="{B5A3AB10-BD2F-4AB3-8652-FFAF8383F5D3}" type="slidenum">
              <a:rPr lang="en-GB" smtClean="0"/>
              <a:pPr/>
              <a:t>‹#›</a:t>
            </a:fld>
            <a:endParaRPr lang="en-GB" dirty="0"/>
          </a:p>
        </p:txBody>
      </p:sp>
      <p:pic>
        <p:nvPicPr>
          <p:cNvPr id="37" name="object 8">
            <a:extLst>
              <a:ext uri="{FF2B5EF4-FFF2-40B4-BE49-F238E27FC236}">
                <a16:creationId xmlns:a16="http://schemas.microsoft.com/office/drawing/2014/main" id="{1D5CC00E-9371-4FCC-A440-0E1379C72F9E}"/>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391079" y="6313072"/>
            <a:ext cx="307987" cy="307987"/>
          </a:xfrm>
          <a:prstGeom prst="rect">
            <a:avLst/>
          </a:prstGeom>
        </p:spPr>
      </p:pic>
      <p:grpSp>
        <p:nvGrpSpPr>
          <p:cNvPr id="38" name="Group 37">
            <a:extLst>
              <a:ext uri="{FF2B5EF4-FFF2-40B4-BE49-F238E27FC236}">
                <a16:creationId xmlns:a16="http://schemas.microsoft.com/office/drawing/2014/main" id="{EBA3477E-9D95-42D8-857A-C03463010057}"/>
              </a:ext>
            </a:extLst>
          </p:cNvPr>
          <p:cNvGrpSpPr/>
          <p:nvPr userDrawn="1"/>
        </p:nvGrpSpPr>
        <p:grpSpPr>
          <a:xfrm>
            <a:off x="407514" y="301577"/>
            <a:ext cx="11395965" cy="786234"/>
            <a:chOff x="407514" y="301577"/>
            <a:chExt cx="11395965" cy="786234"/>
          </a:xfrm>
        </p:grpSpPr>
        <p:pic>
          <p:nvPicPr>
            <p:cNvPr id="39" name="object 9">
              <a:extLst>
                <a:ext uri="{FF2B5EF4-FFF2-40B4-BE49-F238E27FC236}">
                  <a16:creationId xmlns:a16="http://schemas.microsoft.com/office/drawing/2014/main" id="{D3086D50-06C2-4460-9CC9-335DD764B82D}"/>
                </a:ext>
              </a:extLst>
            </p:cNvPr>
            <p:cNvPicPr/>
            <p:nvPr userDrawn="1"/>
          </p:nvPicPr>
          <p:blipFill>
            <a:blip r:embed="rId5" cstate="print"/>
            <a:stretch>
              <a:fillRect/>
            </a:stretch>
          </p:blipFill>
          <p:spPr>
            <a:xfrm>
              <a:off x="8795912" y="301577"/>
              <a:ext cx="3007567" cy="758360"/>
            </a:xfrm>
            <a:prstGeom prst="rect">
              <a:avLst/>
            </a:prstGeom>
          </p:spPr>
        </p:pic>
        <p:pic>
          <p:nvPicPr>
            <p:cNvPr id="40" name="Picture 39">
              <a:extLst>
                <a:ext uri="{FF2B5EF4-FFF2-40B4-BE49-F238E27FC236}">
                  <a16:creationId xmlns:a16="http://schemas.microsoft.com/office/drawing/2014/main" id="{3511011B-EDBD-4B3E-8896-49584BA6436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07514" y="321820"/>
              <a:ext cx="2239756" cy="765991"/>
            </a:xfrm>
            <a:prstGeom prst="rect">
              <a:avLst/>
            </a:prstGeom>
          </p:spPr>
        </p:pic>
      </p:grpSp>
    </p:spTree>
    <p:extLst>
      <p:ext uri="{BB962C8B-B14F-4D97-AF65-F5344CB8AC3E}">
        <p14:creationId xmlns:p14="http://schemas.microsoft.com/office/powerpoint/2010/main" val="3884480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04FB-B2AB-478B-8CD3-FE711E7FCE26}"/>
              </a:ext>
            </a:extLst>
          </p:cNvPr>
          <p:cNvSpPr>
            <a:spLocks noGrp="1"/>
          </p:cNvSpPr>
          <p:nvPr>
            <p:ph type="title"/>
          </p:nvPr>
        </p:nvSpPr>
        <p:spPr>
          <a:xfrm>
            <a:off x="467517" y="1189831"/>
            <a:ext cx="11297437" cy="918985"/>
          </a:xfrm>
        </p:spPr>
        <p:txBody>
          <a:bodyPr>
            <a:normAutofit/>
          </a:bodyPr>
          <a:lstStyle>
            <a:lvl1pPr algn="ctr">
              <a:defRPr sz="4800">
                <a:solidFill>
                  <a:schemeClr val="tx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6BE346C7-A6D8-4657-BD8D-846A09432092}"/>
              </a:ext>
            </a:extLst>
          </p:cNvPr>
          <p:cNvSpPr>
            <a:spLocks noGrp="1"/>
          </p:cNvSpPr>
          <p:nvPr>
            <p:ph type="dt" sz="half" idx="10"/>
          </p:nvPr>
        </p:nvSpPr>
        <p:spPr/>
        <p:txBody>
          <a:bodyPr/>
          <a:lstStyle>
            <a:lvl1pPr>
              <a:defRPr>
                <a:solidFill>
                  <a:schemeClr val="tx1"/>
                </a:solidFill>
              </a:defRPr>
            </a:lvl1pPr>
          </a:lstStyle>
          <a:p>
            <a:fld id="{81EA7D0B-77F4-402F-8431-80395E4E7E15}" type="datetime1">
              <a:rPr lang="en-GB" smtClean="0"/>
              <a:t>03/11/2023</a:t>
            </a:fld>
            <a:endParaRPr lang="en-GB" dirty="0"/>
          </a:p>
        </p:txBody>
      </p:sp>
      <p:sp>
        <p:nvSpPr>
          <p:cNvPr id="4" name="Footer Placeholder 3">
            <a:extLst>
              <a:ext uri="{FF2B5EF4-FFF2-40B4-BE49-F238E27FC236}">
                <a16:creationId xmlns:a16="http://schemas.microsoft.com/office/drawing/2014/main" id="{5B6C12B8-A794-4870-A874-993B04A62ED3}"/>
              </a:ext>
            </a:extLst>
          </p:cNvPr>
          <p:cNvSpPr>
            <a:spLocks noGrp="1"/>
          </p:cNvSpPr>
          <p:nvPr>
            <p:ph type="ftr" sz="quarter" idx="11"/>
          </p:nvPr>
        </p:nvSpPr>
        <p:spPr/>
        <p:txBody>
          <a:bodyPr/>
          <a:lstStyle>
            <a:lvl1pPr>
              <a:defRPr>
                <a:solidFill>
                  <a:schemeClr val="tx1"/>
                </a:solidFill>
              </a:defRPr>
            </a:lvl1pPr>
          </a:lstStyle>
          <a:p>
            <a:endParaRPr lang="en-GB" dirty="0"/>
          </a:p>
        </p:txBody>
      </p:sp>
      <p:pic>
        <p:nvPicPr>
          <p:cNvPr id="9" name="object 8">
            <a:extLst>
              <a:ext uri="{FF2B5EF4-FFF2-40B4-BE49-F238E27FC236}">
                <a16:creationId xmlns:a16="http://schemas.microsoft.com/office/drawing/2014/main" id="{D9A10500-029D-49A0-82C0-D1D4D94802A7}"/>
              </a:ext>
            </a:extLst>
          </p:cNvPr>
          <p:cNvPicPr/>
          <p:nvPr userDrawn="1"/>
        </p:nvPicPr>
        <p:blipFill>
          <a:blip r:embed="rId2" cstate="print"/>
          <a:stretch>
            <a:fillRect/>
          </a:stretch>
        </p:blipFill>
        <p:spPr>
          <a:xfrm>
            <a:off x="391078" y="6313072"/>
            <a:ext cx="307989" cy="307987"/>
          </a:xfrm>
          <a:prstGeom prst="rect">
            <a:avLst/>
          </a:prstGeom>
        </p:spPr>
      </p:pic>
      <p:sp>
        <p:nvSpPr>
          <p:cNvPr id="94" name="object 3">
            <a:extLst>
              <a:ext uri="{FF2B5EF4-FFF2-40B4-BE49-F238E27FC236}">
                <a16:creationId xmlns:a16="http://schemas.microsoft.com/office/drawing/2014/main" id="{08A3494C-38CB-411B-B146-7CDAF1D9734A}"/>
              </a:ext>
            </a:extLst>
          </p:cNvPr>
          <p:cNvSpPr/>
          <p:nvPr userDrawn="1"/>
        </p:nvSpPr>
        <p:spPr>
          <a:xfrm>
            <a:off x="449038" y="2268072"/>
            <a:ext cx="1725938"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FF7000"/>
            </a:solidFill>
          </a:ln>
        </p:spPr>
        <p:txBody>
          <a:bodyPr wrap="square" lIns="0" tIns="0" rIns="0" bIns="0" rtlCol="0"/>
          <a:lstStyle/>
          <a:p>
            <a:endParaRPr sz="1200"/>
          </a:p>
        </p:txBody>
      </p:sp>
      <p:sp>
        <p:nvSpPr>
          <p:cNvPr id="97" name="Content Placeholder 2">
            <a:extLst>
              <a:ext uri="{FF2B5EF4-FFF2-40B4-BE49-F238E27FC236}">
                <a16:creationId xmlns:a16="http://schemas.microsoft.com/office/drawing/2014/main" id="{E08B33AD-7AF2-46AB-AEEA-4E72894FF238}"/>
              </a:ext>
            </a:extLst>
          </p:cNvPr>
          <p:cNvSpPr>
            <a:spLocks noGrp="1"/>
          </p:cNvSpPr>
          <p:nvPr>
            <p:ph idx="14"/>
          </p:nvPr>
        </p:nvSpPr>
        <p:spPr>
          <a:xfrm>
            <a:off x="601219" y="2430233"/>
            <a:ext cx="1441519"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98" name="Content Placeholder 2">
            <a:extLst>
              <a:ext uri="{FF2B5EF4-FFF2-40B4-BE49-F238E27FC236}">
                <a16:creationId xmlns:a16="http://schemas.microsoft.com/office/drawing/2014/main" id="{7B4403D0-58D7-46CF-B115-65F5B5710E78}"/>
              </a:ext>
            </a:extLst>
          </p:cNvPr>
          <p:cNvSpPr>
            <a:spLocks noGrp="1"/>
          </p:cNvSpPr>
          <p:nvPr>
            <p:ph idx="15"/>
          </p:nvPr>
        </p:nvSpPr>
        <p:spPr>
          <a:xfrm>
            <a:off x="601219" y="3332619"/>
            <a:ext cx="1441519"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15" name="object 3">
            <a:extLst>
              <a:ext uri="{FF2B5EF4-FFF2-40B4-BE49-F238E27FC236}">
                <a16:creationId xmlns:a16="http://schemas.microsoft.com/office/drawing/2014/main" id="{6808569D-9492-4BF8-A727-145FE7C81EEF}"/>
              </a:ext>
            </a:extLst>
          </p:cNvPr>
          <p:cNvSpPr/>
          <p:nvPr userDrawn="1"/>
        </p:nvSpPr>
        <p:spPr>
          <a:xfrm>
            <a:off x="2367034" y="2268072"/>
            <a:ext cx="1725938"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FF7000"/>
            </a:solidFill>
          </a:ln>
        </p:spPr>
        <p:txBody>
          <a:bodyPr wrap="square" lIns="0" tIns="0" rIns="0" bIns="0" rtlCol="0"/>
          <a:lstStyle/>
          <a:p>
            <a:endParaRPr sz="1200"/>
          </a:p>
        </p:txBody>
      </p:sp>
      <p:sp>
        <p:nvSpPr>
          <p:cNvPr id="116" name="Content Placeholder 2">
            <a:extLst>
              <a:ext uri="{FF2B5EF4-FFF2-40B4-BE49-F238E27FC236}">
                <a16:creationId xmlns:a16="http://schemas.microsoft.com/office/drawing/2014/main" id="{AC9D9B1F-3A70-4CB6-A57E-D7EDF67288B7}"/>
              </a:ext>
            </a:extLst>
          </p:cNvPr>
          <p:cNvSpPr>
            <a:spLocks noGrp="1"/>
          </p:cNvSpPr>
          <p:nvPr>
            <p:ph idx="16"/>
          </p:nvPr>
        </p:nvSpPr>
        <p:spPr>
          <a:xfrm>
            <a:off x="2519215" y="2430233"/>
            <a:ext cx="1441519"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17" name="Content Placeholder 2">
            <a:extLst>
              <a:ext uri="{FF2B5EF4-FFF2-40B4-BE49-F238E27FC236}">
                <a16:creationId xmlns:a16="http://schemas.microsoft.com/office/drawing/2014/main" id="{9CD57E78-F9B5-4511-924A-CDA2E7175E2C}"/>
              </a:ext>
            </a:extLst>
          </p:cNvPr>
          <p:cNvSpPr>
            <a:spLocks noGrp="1"/>
          </p:cNvSpPr>
          <p:nvPr>
            <p:ph idx="17"/>
          </p:nvPr>
        </p:nvSpPr>
        <p:spPr>
          <a:xfrm>
            <a:off x="2519215" y="3332619"/>
            <a:ext cx="1441519"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18" name="object 3">
            <a:extLst>
              <a:ext uri="{FF2B5EF4-FFF2-40B4-BE49-F238E27FC236}">
                <a16:creationId xmlns:a16="http://schemas.microsoft.com/office/drawing/2014/main" id="{A2FE6113-DBCC-4B74-B4D5-67FE165E8F57}"/>
              </a:ext>
            </a:extLst>
          </p:cNvPr>
          <p:cNvSpPr/>
          <p:nvPr userDrawn="1"/>
        </p:nvSpPr>
        <p:spPr>
          <a:xfrm>
            <a:off x="4285030" y="2268072"/>
            <a:ext cx="1725938"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FF7000"/>
            </a:solidFill>
          </a:ln>
        </p:spPr>
        <p:txBody>
          <a:bodyPr wrap="square" lIns="0" tIns="0" rIns="0" bIns="0" rtlCol="0"/>
          <a:lstStyle/>
          <a:p>
            <a:endParaRPr sz="1200"/>
          </a:p>
        </p:txBody>
      </p:sp>
      <p:sp>
        <p:nvSpPr>
          <p:cNvPr id="119" name="Content Placeholder 2">
            <a:extLst>
              <a:ext uri="{FF2B5EF4-FFF2-40B4-BE49-F238E27FC236}">
                <a16:creationId xmlns:a16="http://schemas.microsoft.com/office/drawing/2014/main" id="{F64AF90E-D3F9-4EA8-A6AB-1FF7B48B9484}"/>
              </a:ext>
            </a:extLst>
          </p:cNvPr>
          <p:cNvSpPr>
            <a:spLocks noGrp="1"/>
          </p:cNvSpPr>
          <p:nvPr>
            <p:ph idx="18"/>
          </p:nvPr>
        </p:nvSpPr>
        <p:spPr>
          <a:xfrm>
            <a:off x="4437211" y="2430233"/>
            <a:ext cx="1441519"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20" name="Content Placeholder 2">
            <a:extLst>
              <a:ext uri="{FF2B5EF4-FFF2-40B4-BE49-F238E27FC236}">
                <a16:creationId xmlns:a16="http://schemas.microsoft.com/office/drawing/2014/main" id="{32AB9437-84E4-42EA-9A8E-0F1F48E550B8}"/>
              </a:ext>
            </a:extLst>
          </p:cNvPr>
          <p:cNvSpPr>
            <a:spLocks noGrp="1"/>
          </p:cNvSpPr>
          <p:nvPr>
            <p:ph idx="19"/>
          </p:nvPr>
        </p:nvSpPr>
        <p:spPr>
          <a:xfrm>
            <a:off x="4437211" y="3332619"/>
            <a:ext cx="1441519"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24" name="object 3">
            <a:extLst>
              <a:ext uri="{FF2B5EF4-FFF2-40B4-BE49-F238E27FC236}">
                <a16:creationId xmlns:a16="http://schemas.microsoft.com/office/drawing/2014/main" id="{EFC6FC2D-5D84-44FB-8570-BEF9C0677FB3}"/>
              </a:ext>
            </a:extLst>
          </p:cNvPr>
          <p:cNvSpPr/>
          <p:nvPr userDrawn="1"/>
        </p:nvSpPr>
        <p:spPr>
          <a:xfrm>
            <a:off x="6203026" y="2268072"/>
            <a:ext cx="1725938"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FF7000"/>
            </a:solidFill>
          </a:ln>
        </p:spPr>
        <p:txBody>
          <a:bodyPr wrap="square" lIns="0" tIns="0" rIns="0" bIns="0" rtlCol="0"/>
          <a:lstStyle/>
          <a:p>
            <a:endParaRPr sz="1200"/>
          </a:p>
        </p:txBody>
      </p:sp>
      <p:sp>
        <p:nvSpPr>
          <p:cNvPr id="125" name="Content Placeholder 2">
            <a:extLst>
              <a:ext uri="{FF2B5EF4-FFF2-40B4-BE49-F238E27FC236}">
                <a16:creationId xmlns:a16="http://schemas.microsoft.com/office/drawing/2014/main" id="{5461CBE1-717C-440F-92ED-230747ECFDFA}"/>
              </a:ext>
            </a:extLst>
          </p:cNvPr>
          <p:cNvSpPr>
            <a:spLocks noGrp="1"/>
          </p:cNvSpPr>
          <p:nvPr>
            <p:ph idx="20"/>
          </p:nvPr>
        </p:nvSpPr>
        <p:spPr>
          <a:xfrm>
            <a:off x="6355207" y="2430233"/>
            <a:ext cx="1441519"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26" name="Content Placeholder 2">
            <a:extLst>
              <a:ext uri="{FF2B5EF4-FFF2-40B4-BE49-F238E27FC236}">
                <a16:creationId xmlns:a16="http://schemas.microsoft.com/office/drawing/2014/main" id="{4B80A013-6C28-4222-95DA-3184B611DC1A}"/>
              </a:ext>
            </a:extLst>
          </p:cNvPr>
          <p:cNvSpPr>
            <a:spLocks noGrp="1"/>
          </p:cNvSpPr>
          <p:nvPr>
            <p:ph idx="21"/>
          </p:nvPr>
        </p:nvSpPr>
        <p:spPr>
          <a:xfrm>
            <a:off x="6355207" y="3332619"/>
            <a:ext cx="1441519"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27" name="object 3">
            <a:extLst>
              <a:ext uri="{FF2B5EF4-FFF2-40B4-BE49-F238E27FC236}">
                <a16:creationId xmlns:a16="http://schemas.microsoft.com/office/drawing/2014/main" id="{B9F806BD-F0AF-4925-ADCC-BA791C7D2260}"/>
              </a:ext>
            </a:extLst>
          </p:cNvPr>
          <p:cNvSpPr/>
          <p:nvPr userDrawn="1"/>
        </p:nvSpPr>
        <p:spPr>
          <a:xfrm>
            <a:off x="8121022" y="2268072"/>
            <a:ext cx="1725938"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FF7000"/>
            </a:solidFill>
          </a:ln>
        </p:spPr>
        <p:txBody>
          <a:bodyPr wrap="square" lIns="0" tIns="0" rIns="0" bIns="0" rtlCol="0"/>
          <a:lstStyle/>
          <a:p>
            <a:endParaRPr sz="1200"/>
          </a:p>
        </p:txBody>
      </p:sp>
      <p:sp>
        <p:nvSpPr>
          <p:cNvPr id="128" name="Content Placeholder 2">
            <a:extLst>
              <a:ext uri="{FF2B5EF4-FFF2-40B4-BE49-F238E27FC236}">
                <a16:creationId xmlns:a16="http://schemas.microsoft.com/office/drawing/2014/main" id="{4894F232-F35E-4DD8-9ED7-FE2FD738BB90}"/>
              </a:ext>
            </a:extLst>
          </p:cNvPr>
          <p:cNvSpPr>
            <a:spLocks noGrp="1"/>
          </p:cNvSpPr>
          <p:nvPr>
            <p:ph idx="22"/>
          </p:nvPr>
        </p:nvSpPr>
        <p:spPr>
          <a:xfrm>
            <a:off x="8273203" y="2430233"/>
            <a:ext cx="1441519"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29" name="Content Placeholder 2">
            <a:extLst>
              <a:ext uri="{FF2B5EF4-FFF2-40B4-BE49-F238E27FC236}">
                <a16:creationId xmlns:a16="http://schemas.microsoft.com/office/drawing/2014/main" id="{C8B89427-B8A4-4AAB-BA4E-BE2A459DD117}"/>
              </a:ext>
            </a:extLst>
          </p:cNvPr>
          <p:cNvSpPr>
            <a:spLocks noGrp="1"/>
          </p:cNvSpPr>
          <p:nvPr>
            <p:ph idx="23"/>
          </p:nvPr>
        </p:nvSpPr>
        <p:spPr>
          <a:xfrm>
            <a:off x="8273203" y="3332619"/>
            <a:ext cx="1441519"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30" name="object 3">
            <a:extLst>
              <a:ext uri="{FF2B5EF4-FFF2-40B4-BE49-F238E27FC236}">
                <a16:creationId xmlns:a16="http://schemas.microsoft.com/office/drawing/2014/main" id="{72E22835-340F-4F30-B6C9-6FEBB9FAF677}"/>
              </a:ext>
            </a:extLst>
          </p:cNvPr>
          <p:cNvSpPr/>
          <p:nvPr userDrawn="1"/>
        </p:nvSpPr>
        <p:spPr>
          <a:xfrm>
            <a:off x="10039017" y="2268072"/>
            <a:ext cx="1725938"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FF7000"/>
            </a:solidFill>
          </a:ln>
        </p:spPr>
        <p:txBody>
          <a:bodyPr wrap="square" lIns="0" tIns="0" rIns="0" bIns="0" rtlCol="0"/>
          <a:lstStyle/>
          <a:p>
            <a:endParaRPr sz="1200"/>
          </a:p>
        </p:txBody>
      </p:sp>
      <p:sp>
        <p:nvSpPr>
          <p:cNvPr id="131" name="Content Placeholder 2">
            <a:extLst>
              <a:ext uri="{FF2B5EF4-FFF2-40B4-BE49-F238E27FC236}">
                <a16:creationId xmlns:a16="http://schemas.microsoft.com/office/drawing/2014/main" id="{70783E09-B545-4354-8077-E7451FD37E4A}"/>
              </a:ext>
            </a:extLst>
          </p:cNvPr>
          <p:cNvSpPr>
            <a:spLocks noGrp="1"/>
          </p:cNvSpPr>
          <p:nvPr>
            <p:ph idx="24"/>
          </p:nvPr>
        </p:nvSpPr>
        <p:spPr>
          <a:xfrm>
            <a:off x="10191198" y="2430233"/>
            <a:ext cx="1441519"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32" name="Content Placeholder 2">
            <a:extLst>
              <a:ext uri="{FF2B5EF4-FFF2-40B4-BE49-F238E27FC236}">
                <a16:creationId xmlns:a16="http://schemas.microsoft.com/office/drawing/2014/main" id="{B9353C13-8632-449E-B3DD-A142CC468AB7}"/>
              </a:ext>
            </a:extLst>
          </p:cNvPr>
          <p:cNvSpPr>
            <a:spLocks noGrp="1"/>
          </p:cNvSpPr>
          <p:nvPr>
            <p:ph idx="25"/>
          </p:nvPr>
        </p:nvSpPr>
        <p:spPr>
          <a:xfrm>
            <a:off x="10191198" y="3332619"/>
            <a:ext cx="1441519"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35" name="Slide Number Placeholder 4">
            <a:extLst>
              <a:ext uri="{FF2B5EF4-FFF2-40B4-BE49-F238E27FC236}">
                <a16:creationId xmlns:a16="http://schemas.microsoft.com/office/drawing/2014/main" id="{E80588AF-D61D-43C4-9B93-7F92AE7ED769}"/>
              </a:ext>
            </a:extLst>
          </p:cNvPr>
          <p:cNvSpPr>
            <a:spLocks noGrp="1"/>
          </p:cNvSpPr>
          <p:nvPr>
            <p:ph type="sldNum" sz="quarter" idx="12"/>
          </p:nvPr>
        </p:nvSpPr>
        <p:spPr>
          <a:xfrm>
            <a:off x="739911" y="6296025"/>
            <a:ext cx="2441817" cy="365125"/>
          </a:xfrm>
        </p:spPr>
        <p:txBody>
          <a:bodyPr/>
          <a:lstStyle/>
          <a:p>
            <a:fld id="{B5A3AB10-BD2F-4AB3-8652-FFAF8383F5D3}" type="slidenum">
              <a:rPr lang="en-GB" smtClean="0"/>
              <a:pPr/>
              <a:t>‹#›</a:t>
            </a:fld>
            <a:endParaRPr lang="en-GB" dirty="0"/>
          </a:p>
        </p:txBody>
      </p:sp>
      <p:pic>
        <p:nvPicPr>
          <p:cNvPr id="79" name="object 2">
            <a:extLst>
              <a:ext uri="{FF2B5EF4-FFF2-40B4-BE49-F238E27FC236}">
                <a16:creationId xmlns:a16="http://schemas.microsoft.com/office/drawing/2014/main" id="{754FFFEC-AB4D-41AB-A73F-8FD8EAC2CB01}"/>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361751" y="6290223"/>
            <a:ext cx="365125" cy="365125"/>
          </a:xfrm>
          <a:prstGeom prst="rect">
            <a:avLst/>
          </a:prstGeom>
        </p:spPr>
      </p:pic>
      <p:pic>
        <p:nvPicPr>
          <p:cNvPr id="80" name="object 3">
            <a:extLst>
              <a:ext uri="{FF2B5EF4-FFF2-40B4-BE49-F238E27FC236}">
                <a16:creationId xmlns:a16="http://schemas.microsoft.com/office/drawing/2014/main" id="{AA467009-4CDC-4FC8-AE80-A417395CFC83}"/>
              </a:ext>
            </a:extLst>
          </p:cNvPr>
          <p:cNvPicPr/>
          <p:nvPr userDrawn="1"/>
        </p:nvPicPr>
        <p:blipFill>
          <a:blip r:embed="rId4" cstate="print"/>
          <a:stretch>
            <a:fillRect/>
          </a:stretch>
        </p:blipFill>
        <p:spPr>
          <a:xfrm>
            <a:off x="8840401" y="322761"/>
            <a:ext cx="3034099" cy="765050"/>
          </a:xfrm>
          <a:prstGeom prst="rect">
            <a:avLst/>
          </a:prstGeom>
        </p:spPr>
      </p:pic>
      <p:pic>
        <p:nvPicPr>
          <p:cNvPr id="81" name="Picture 80">
            <a:extLst>
              <a:ext uri="{FF2B5EF4-FFF2-40B4-BE49-F238E27FC236}">
                <a16:creationId xmlns:a16="http://schemas.microsoft.com/office/drawing/2014/main" id="{00B38DF6-EC94-4CD4-80EE-662FC2C38B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7514" y="321820"/>
            <a:ext cx="2239757" cy="765991"/>
          </a:xfrm>
          <a:prstGeom prst="rect">
            <a:avLst/>
          </a:prstGeom>
        </p:spPr>
      </p:pic>
    </p:spTree>
    <p:extLst>
      <p:ext uri="{BB962C8B-B14F-4D97-AF65-F5344CB8AC3E}">
        <p14:creationId xmlns:p14="http://schemas.microsoft.com/office/powerpoint/2010/main" val="2578791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04FB-B2AB-478B-8CD3-FE711E7FCE26}"/>
              </a:ext>
            </a:extLst>
          </p:cNvPr>
          <p:cNvSpPr>
            <a:spLocks noGrp="1"/>
          </p:cNvSpPr>
          <p:nvPr>
            <p:ph type="title"/>
          </p:nvPr>
        </p:nvSpPr>
        <p:spPr>
          <a:xfrm>
            <a:off x="467517" y="1189831"/>
            <a:ext cx="11297437" cy="918985"/>
          </a:xfrm>
        </p:spPr>
        <p:txBody>
          <a:bodyPr>
            <a:normAutofit/>
          </a:bodyPr>
          <a:lstStyle>
            <a:lvl1pPr algn="ctr">
              <a:defRPr sz="4800">
                <a:solidFill>
                  <a:schemeClr val="tx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6BE346C7-A6D8-4657-BD8D-846A09432092}"/>
              </a:ext>
            </a:extLst>
          </p:cNvPr>
          <p:cNvSpPr>
            <a:spLocks noGrp="1"/>
          </p:cNvSpPr>
          <p:nvPr>
            <p:ph type="dt" sz="half" idx="10"/>
          </p:nvPr>
        </p:nvSpPr>
        <p:spPr/>
        <p:txBody>
          <a:bodyPr/>
          <a:lstStyle>
            <a:lvl1pPr>
              <a:defRPr>
                <a:solidFill>
                  <a:schemeClr val="tx1"/>
                </a:solidFill>
              </a:defRPr>
            </a:lvl1pPr>
          </a:lstStyle>
          <a:p>
            <a:fld id="{81EA7D0B-77F4-402F-8431-80395E4E7E15}" type="datetime1">
              <a:rPr lang="en-GB" smtClean="0"/>
              <a:t>03/11/2023</a:t>
            </a:fld>
            <a:endParaRPr lang="en-GB" dirty="0"/>
          </a:p>
        </p:txBody>
      </p:sp>
      <p:sp>
        <p:nvSpPr>
          <p:cNvPr id="4" name="Footer Placeholder 3">
            <a:extLst>
              <a:ext uri="{FF2B5EF4-FFF2-40B4-BE49-F238E27FC236}">
                <a16:creationId xmlns:a16="http://schemas.microsoft.com/office/drawing/2014/main" id="{5B6C12B8-A794-4870-A874-993B04A62ED3}"/>
              </a:ext>
            </a:extLst>
          </p:cNvPr>
          <p:cNvSpPr>
            <a:spLocks noGrp="1"/>
          </p:cNvSpPr>
          <p:nvPr>
            <p:ph type="ftr" sz="quarter" idx="11"/>
          </p:nvPr>
        </p:nvSpPr>
        <p:spPr/>
        <p:txBody>
          <a:bodyPr/>
          <a:lstStyle>
            <a:lvl1pPr>
              <a:defRPr>
                <a:solidFill>
                  <a:schemeClr val="tx1"/>
                </a:solidFill>
              </a:defRPr>
            </a:lvl1pPr>
          </a:lstStyle>
          <a:p>
            <a:endParaRPr lang="en-GB" dirty="0"/>
          </a:p>
        </p:txBody>
      </p:sp>
      <p:pic>
        <p:nvPicPr>
          <p:cNvPr id="9" name="object 8">
            <a:extLst>
              <a:ext uri="{FF2B5EF4-FFF2-40B4-BE49-F238E27FC236}">
                <a16:creationId xmlns:a16="http://schemas.microsoft.com/office/drawing/2014/main" id="{D9A10500-029D-49A0-82C0-D1D4D94802A7}"/>
              </a:ext>
            </a:extLst>
          </p:cNvPr>
          <p:cNvPicPr/>
          <p:nvPr userDrawn="1"/>
        </p:nvPicPr>
        <p:blipFill>
          <a:blip r:embed="rId2" cstate="print"/>
          <a:stretch>
            <a:fillRect/>
          </a:stretch>
        </p:blipFill>
        <p:spPr>
          <a:xfrm>
            <a:off x="391078" y="6313072"/>
            <a:ext cx="307989" cy="307987"/>
          </a:xfrm>
          <a:prstGeom prst="rect">
            <a:avLst/>
          </a:prstGeom>
        </p:spPr>
      </p:pic>
      <p:sp>
        <p:nvSpPr>
          <p:cNvPr id="94" name="object 3">
            <a:extLst>
              <a:ext uri="{FF2B5EF4-FFF2-40B4-BE49-F238E27FC236}">
                <a16:creationId xmlns:a16="http://schemas.microsoft.com/office/drawing/2014/main" id="{08A3494C-38CB-411B-B146-7CDAF1D9734A}"/>
              </a:ext>
            </a:extLst>
          </p:cNvPr>
          <p:cNvSpPr/>
          <p:nvPr userDrawn="1"/>
        </p:nvSpPr>
        <p:spPr>
          <a:xfrm>
            <a:off x="449037" y="2268072"/>
            <a:ext cx="2028309"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FF7000"/>
            </a:solidFill>
          </a:ln>
        </p:spPr>
        <p:txBody>
          <a:bodyPr wrap="square" lIns="0" tIns="0" rIns="0" bIns="0" rtlCol="0"/>
          <a:lstStyle/>
          <a:p>
            <a:endParaRPr sz="1200"/>
          </a:p>
        </p:txBody>
      </p:sp>
      <p:sp>
        <p:nvSpPr>
          <p:cNvPr id="97" name="Content Placeholder 2">
            <a:extLst>
              <a:ext uri="{FF2B5EF4-FFF2-40B4-BE49-F238E27FC236}">
                <a16:creationId xmlns:a16="http://schemas.microsoft.com/office/drawing/2014/main" id="{E08B33AD-7AF2-46AB-AEEA-4E72894FF238}"/>
              </a:ext>
            </a:extLst>
          </p:cNvPr>
          <p:cNvSpPr>
            <a:spLocks noGrp="1"/>
          </p:cNvSpPr>
          <p:nvPr>
            <p:ph idx="14"/>
          </p:nvPr>
        </p:nvSpPr>
        <p:spPr>
          <a:xfrm>
            <a:off x="601219" y="2430233"/>
            <a:ext cx="1694062"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98" name="Content Placeholder 2">
            <a:extLst>
              <a:ext uri="{FF2B5EF4-FFF2-40B4-BE49-F238E27FC236}">
                <a16:creationId xmlns:a16="http://schemas.microsoft.com/office/drawing/2014/main" id="{7B4403D0-58D7-46CF-B115-65F5B5710E78}"/>
              </a:ext>
            </a:extLst>
          </p:cNvPr>
          <p:cNvSpPr>
            <a:spLocks noGrp="1"/>
          </p:cNvSpPr>
          <p:nvPr>
            <p:ph idx="15"/>
          </p:nvPr>
        </p:nvSpPr>
        <p:spPr>
          <a:xfrm>
            <a:off x="601219" y="3339477"/>
            <a:ext cx="1694062"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35" name="Slide Number Placeholder 4">
            <a:extLst>
              <a:ext uri="{FF2B5EF4-FFF2-40B4-BE49-F238E27FC236}">
                <a16:creationId xmlns:a16="http://schemas.microsoft.com/office/drawing/2014/main" id="{E80588AF-D61D-43C4-9B93-7F92AE7ED769}"/>
              </a:ext>
            </a:extLst>
          </p:cNvPr>
          <p:cNvSpPr>
            <a:spLocks noGrp="1"/>
          </p:cNvSpPr>
          <p:nvPr>
            <p:ph type="sldNum" sz="quarter" idx="12"/>
          </p:nvPr>
        </p:nvSpPr>
        <p:spPr>
          <a:xfrm>
            <a:off x="739911" y="6296025"/>
            <a:ext cx="2441817" cy="365125"/>
          </a:xfrm>
        </p:spPr>
        <p:txBody>
          <a:bodyPr/>
          <a:lstStyle/>
          <a:p>
            <a:fld id="{B5A3AB10-BD2F-4AB3-8652-FFAF8383F5D3}" type="slidenum">
              <a:rPr lang="en-GB" smtClean="0"/>
              <a:pPr/>
              <a:t>‹#›</a:t>
            </a:fld>
            <a:endParaRPr lang="en-GB" dirty="0"/>
          </a:p>
        </p:txBody>
      </p:sp>
      <p:sp>
        <p:nvSpPr>
          <p:cNvPr id="76" name="object 3">
            <a:extLst>
              <a:ext uri="{FF2B5EF4-FFF2-40B4-BE49-F238E27FC236}">
                <a16:creationId xmlns:a16="http://schemas.microsoft.com/office/drawing/2014/main" id="{9BCB5F69-9A3E-4240-9CB5-82201F5AE9D8}"/>
              </a:ext>
            </a:extLst>
          </p:cNvPr>
          <p:cNvSpPr/>
          <p:nvPr userDrawn="1"/>
        </p:nvSpPr>
        <p:spPr>
          <a:xfrm>
            <a:off x="9739129" y="2268072"/>
            <a:ext cx="2028309"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FF7000"/>
            </a:solidFill>
          </a:ln>
        </p:spPr>
        <p:txBody>
          <a:bodyPr wrap="square" lIns="0" tIns="0" rIns="0" bIns="0" rtlCol="0"/>
          <a:lstStyle/>
          <a:p>
            <a:endParaRPr sz="1200"/>
          </a:p>
        </p:txBody>
      </p:sp>
      <p:sp>
        <p:nvSpPr>
          <p:cNvPr id="77" name="Content Placeholder 2">
            <a:extLst>
              <a:ext uri="{FF2B5EF4-FFF2-40B4-BE49-F238E27FC236}">
                <a16:creationId xmlns:a16="http://schemas.microsoft.com/office/drawing/2014/main" id="{17ACE175-68C0-42E8-A9EE-DB567DF7405F}"/>
              </a:ext>
            </a:extLst>
          </p:cNvPr>
          <p:cNvSpPr>
            <a:spLocks noGrp="1"/>
          </p:cNvSpPr>
          <p:nvPr>
            <p:ph idx="22"/>
          </p:nvPr>
        </p:nvSpPr>
        <p:spPr>
          <a:xfrm>
            <a:off x="9891311" y="2430233"/>
            <a:ext cx="1694062"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78" name="Content Placeholder 2">
            <a:extLst>
              <a:ext uri="{FF2B5EF4-FFF2-40B4-BE49-F238E27FC236}">
                <a16:creationId xmlns:a16="http://schemas.microsoft.com/office/drawing/2014/main" id="{7503652F-3DC0-4D73-B772-55A627B010C8}"/>
              </a:ext>
            </a:extLst>
          </p:cNvPr>
          <p:cNvSpPr>
            <a:spLocks noGrp="1"/>
          </p:cNvSpPr>
          <p:nvPr>
            <p:ph idx="23"/>
          </p:nvPr>
        </p:nvSpPr>
        <p:spPr>
          <a:xfrm>
            <a:off x="9891311" y="3339477"/>
            <a:ext cx="1694062"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79" name="object 3">
            <a:extLst>
              <a:ext uri="{FF2B5EF4-FFF2-40B4-BE49-F238E27FC236}">
                <a16:creationId xmlns:a16="http://schemas.microsoft.com/office/drawing/2014/main" id="{C7B0EA15-B143-4595-B300-DE02C83F1FCC}"/>
              </a:ext>
            </a:extLst>
          </p:cNvPr>
          <p:cNvSpPr/>
          <p:nvPr userDrawn="1"/>
        </p:nvSpPr>
        <p:spPr>
          <a:xfrm>
            <a:off x="2771560" y="2268072"/>
            <a:ext cx="2028309"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FF7000"/>
            </a:solidFill>
          </a:ln>
        </p:spPr>
        <p:txBody>
          <a:bodyPr wrap="square" lIns="0" tIns="0" rIns="0" bIns="0" rtlCol="0"/>
          <a:lstStyle/>
          <a:p>
            <a:endParaRPr sz="1200"/>
          </a:p>
        </p:txBody>
      </p:sp>
      <p:sp>
        <p:nvSpPr>
          <p:cNvPr id="80" name="Content Placeholder 2">
            <a:extLst>
              <a:ext uri="{FF2B5EF4-FFF2-40B4-BE49-F238E27FC236}">
                <a16:creationId xmlns:a16="http://schemas.microsoft.com/office/drawing/2014/main" id="{361462C1-F51E-4482-9CC2-D0C230C8EE04}"/>
              </a:ext>
            </a:extLst>
          </p:cNvPr>
          <p:cNvSpPr>
            <a:spLocks noGrp="1"/>
          </p:cNvSpPr>
          <p:nvPr>
            <p:ph idx="24"/>
          </p:nvPr>
        </p:nvSpPr>
        <p:spPr>
          <a:xfrm>
            <a:off x="2923742" y="2430233"/>
            <a:ext cx="1694062"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81" name="Content Placeholder 2">
            <a:extLst>
              <a:ext uri="{FF2B5EF4-FFF2-40B4-BE49-F238E27FC236}">
                <a16:creationId xmlns:a16="http://schemas.microsoft.com/office/drawing/2014/main" id="{28EC53D5-3B64-4085-B1E8-112775872025}"/>
              </a:ext>
            </a:extLst>
          </p:cNvPr>
          <p:cNvSpPr>
            <a:spLocks noGrp="1"/>
          </p:cNvSpPr>
          <p:nvPr>
            <p:ph idx="25"/>
          </p:nvPr>
        </p:nvSpPr>
        <p:spPr>
          <a:xfrm>
            <a:off x="2923742" y="3339477"/>
            <a:ext cx="1694062"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82" name="object 3">
            <a:extLst>
              <a:ext uri="{FF2B5EF4-FFF2-40B4-BE49-F238E27FC236}">
                <a16:creationId xmlns:a16="http://schemas.microsoft.com/office/drawing/2014/main" id="{C4AD34E7-D82C-4979-9075-C3C21CD1B34E}"/>
              </a:ext>
            </a:extLst>
          </p:cNvPr>
          <p:cNvSpPr/>
          <p:nvPr userDrawn="1"/>
        </p:nvSpPr>
        <p:spPr>
          <a:xfrm>
            <a:off x="5094083" y="2281789"/>
            <a:ext cx="2028309"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FF7000"/>
            </a:solidFill>
          </a:ln>
        </p:spPr>
        <p:txBody>
          <a:bodyPr wrap="square" lIns="0" tIns="0" rIns="0" bIns="0" rtlCol="0"/>
          <a:lstStyle/>
          <a:p>
            <a:endParaRPr sz="1200"/>
          </a:p>
        </p:txBody>
      </p:sp>
      <p:sp>
        <p:nvSpPr>
          <p:cNvPr id="83" name="Content Placeholder 2">
            <a:extLst>
              <a:ext uri="{FF2B5EF4-FFF2-40B4-BE49-F238E27FC236}">
                <a16:creationId xmlns:a16="http://schemas.microsoft.com/office/drawing/2014/main" id="{FCBD6D95-E3D9-4A15-8241-DE62BBA51118}"/>
              </a:ext>
            </a:extLst>
          </p:cNvPr>
          <p:cNvSpPr>
            <a:spLocks noGrp="1"/>
          </p:cNvSpPr>
          <p:nvPr>
            <p:ph idx="26"/>
          </p:nvPr>
        </p:nvSpPr>
        <p:spPr>
          <a:xfrm>
            <a:off x="5246265" y="2443950"/>
            <a:ext cx="1694062"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84" name="Content Placeholder 2">
            <a:extLst>
              <a:ext uri="{FF2B5EF4-FFF2-40B4-BE49-F238E27FC236}">
                <a16:creationId xmlns:a16="http://schemas.microsoft.com/office/drawing/2014/main" id="{088CA92D-4E20-4D3E-9819-4F0935B67716}"/>
              </a:ext>
            </a:extLst>
          </p:cNvPr>
          <p:cNvSpPr>
            <a:spLocks noGrp="1"/>
          </p:cNvSpPr>
          <p:nvPr>
            <p:ph idx="27"/>
          </p:nvPr>
        </p:nvSpPr>
        <p:spPr>
          <a:xfrm>
            <a:off x="5246265" y="3339477"/>
            <a:ext cx="1694062"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85" name="object 3">
            <a:extLst>
              <a:ext uri="{FF2B5EF4-FFF2-40B4-BE49-F238E27FC236}">
                <a16:creationId xmlns:a16="http://schemas.microsoft.com/office/drawing/2014/main" id="{2D0FFED0-2697-4B1A-8E0B-C57C23D4EA29}"/>
              </a:ext>
            </a:extLst>
          </p:cNvPr>
          <p:cNvSpPr/>
          <p:nvPr userDrawn="1"/>
        </p:nvSpPr>
        <p:spPr>
          <a:xfrm>
            <a:off x="7416606" y="2281789"/>
            <a:ext cx="2028309"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FF7000"/>
            </a:solidFill>
          </a:ln>
        </p:spPr>
        <p:txBody>
          <a:bodyPr wrap="square" lIns="0" tIns="0" rIns="0" bIns="0" rtlCol="0"/>
          <a:lstStyle/>
          <a:p>
            <a:endParaRPr sz="1200"/>
          </a:p>
        </p:txBody>
      </p:sp>
      <p:sp>
        <p:nvSpPr>
          <p:cNvPr id="86" name="Content Placeholder 2">
            <a:extLst>
              <a:ext uri="{FF2B5EF4-FFF2-40B4-BE49-F238E27FC236}">
                <a16:creationId xmlns:a16="http://schemas.microsoft.com/office/drawing/2014/main" id="{C7B10448-E840-4F4A-81CD-1782743300E8}"/>
              </a:ext>
            </a:extLst>
          </p:cNvPr>
          <p:cNvSpPr>
            <a:spLocks noGrp="1"/>
          </p:cNvSpPr>
          <p:nvPr>
            <p:ph idx="28"/>
          </p:nvPr>
        </p:nvSpPr>
        <p:spPr>
          <a:xfrm>
            <a:off x="7568788" y="2443950"/>
            <a:ext cx="1694062"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87" name="Content Placeholder 2">
            <a:extLst>
              <a:ext uri="{FF2B5EF4-FFF2-40B4-BE49-F238E27FC236}">
                <a16:creationId xmlns:a16="http://schemas.microsoft.com/office/drawing/2014/main" id="{8340D783-F581-4EB2-B2A0-05DDF7856A5E}"/>
              </a:ext>
            </a:extLst>
          </p:cNvPr>
          <p:cNvSpPr>
            <a:spLocks noGrp="1"/>
          </p:cNvSpPr>
          <p:nvPr>
            <p:ph idx="29"/>
          </p:nvPr>
        </p:nvSpPr>
        <p:spPr>
          <a:xfrm>
            <a:off x="7568788" y="3339477"/>
            <a:ext cx="1694062"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pic>
        <p:nvPicPr>
          <p:cNvPr id="88" name="object 2">
            <a:extLst>
              <a:ext uri="{FF2B5EF4-FFF2-40B4-BE49-F238E27FC236}">
                <a16:creationId xmlns:a16="http://schemas.microsoft.com/office/drawing/2014/main" id="{AEFDD6C7-88F1-4CF6-A498-68042265F676}"/>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361751" y="6290223"/>
            <a:ext cx="365125" cy="365125"/>
          </a:xfrm>
          <a:prstGeom prst="rect">
            <a:avLst/>
          </a:prstGeom>
        </p:spPr>
      </p:pic>
      <p:pic>
        <p:nvPicPr>
          <p:cNvPr id="89" name="object 3">
            <a:extLst>
              <a:ext uri="{FF2B5EF4-FFF2-40B4-BE49-F238E27FC236}">
                <a16:creationId xmlns:a16="http://schemas.microsoft.com/office/drawing/2014/main" id="{78572646-9774-45DD-B2EC-5463579DCEE3}"/>
              </a:ext>
            </a:extLst>
          </p:cNvPr>
          <p:cNvPicPr/>
          <p:nvPr userDrawn="1"/>
        </p:nvPicPr>
        <p:blipFill>
          <a:blip r:embed="rId4" cstate="print"/>
          <a:stretch>
            <a:fillRect/>
          </a:stretch>
        </p:blipFill>
        <p:spPr>
          <a:xfrm>
            <a:off x="8840401" y="322761"/>
            <a:ext cx="3034099" cy="765050"/>
          </a:xfrm>
          <a:prstGeom prst="rect">
            <a:avLst/>
          </a:prstGeom>
        </p:spPr>
      </p:pic>
      <p:pic>
        <p:nvPicPr>
          <p:cNvPr id="90" name="Picture 89">
            <a:extLst>
              <a:ext uri="{FF2B5EF4-FFF2-40B4-BE49-F238E27FC236}">
                <a16:creationId xmlns:a16="http://schemas.microsoft.com/office/drawing/2014/main" id="{3C4A14E5-284B-4D6C-9109-9AC506FC2B1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7514" y="321820"/>
            <a:ext cx="2239757" cy="765991"/>
          </a:xfrm>
          <a:prstGeom prst="rect">
            <a:avLst/>
          </a:prstGeom>
        </p:spPr>
      </p:pic>
    </p:spTree>
    <p:extLst>
      <p:ext uri="{BB962C8B-B14F-4D97-AF65-F5344CB8AC3E}">
        <p14:creationId xmlns:p14="http://schemas.microsoft.com/office/powerpoint/2010/main" val="1217544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04FB-B2AB-478B-8CD3-FE711E7FCE26}"/>
              </a:ext>
            </a:extLst>
          </p:cNvPr>
          <p:cNvSpPr>
            <a:spLocks noGrp="1"/>
          </p:cNvSpPr>
          <p:nvPr>
            <p:ph type="title"/>
          </p:nvPr>
        </p:nvSpPr>
        <p:spPr>
          <a:xfrm>
            <a:off x="467517" y="1189831"/>
            <a:ext cx="11297437" cy="918985"/>
          </a:xfrm>
        </p:spPr>
        <p:txBody>
          <a:bodyPr>
            <a:normAutofit/>
          </a:bodyPr>
          <a:lstStyle>
            <a:lvl1pPr algn="ctr">
              <a:defRPr sz="4800">
                <a:solidFill>
                  <a:schemeClr val="tx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6BE346C7-A6D8-4657-BD8D-846A09432092}"/>
              </a:ext>
            </a:extLst>
          </p:cNvPr>
          <p:cNvSpPr>
            <a:spLocks noGrp="1"/>
          </p:cNvSpPr>
          <p:nvPr>
            <p:ph type="dt" sz="half" idx="10"/>
          </p:nvPr>
        </p:nvSpPr>
        <p:spPr/>
        <p:txBody>
          <a:bodyPr/>
          <a:lstStyle>
            <a:lvl1pPr>
              <a:defRPr>
                <a:solidFill>
                  <a:schemeClr val="tx1"/>
                </a:solidFill>
              </a:defRPr>
            </a:lvl1pPr>
          </a:lstStyle>
          <a:p>
            <a:fld id="{81EA7D0B-77F4-402F-8431-80395E4E7E15}" type="datetime1">
              <a:rPr lang="en-GB" smtClean="0"/>
              <a:t>03/11/2023</a:t>
            </a:fld>
            <a:endParaRPr lang="en-GB" dirty="0"/>
          </a:p>
        </p:txBody>
      </p:sp>
      <p:sp>
        <p:nvSpPr>
          <p:cNvPr id="4" name="Footer Placeholder 3">
            <a:extLst>
              <a:ext uri="{FF2B5EF4-FFF2-40B4-BE49-F238E27FC236}">
                <a16:creationId xmlns:a16="http://schemas.microsoft.com/office/drawing/2014/main" id="{5B6C12B8-A794-4870-A874-993B04A62ED3}"/>
              </a:ext>
            </a:extLst>
          </p:cNvPr>
          <p:cNvSpPr>
            <a:spLocks noGrp="1"/>
          </p:cNvSpPr>
          <p:nvPr>
            <p:ph type="ftr" sz="quarter" idx="11"/>
          </p:nvPr>
        </p:nvSpPr>
        <p:spPr/>
        <p:txBody>
          <a:bodyPr/>
          <a:lstStyle>
            <a:lvl1pPr>
              <a:defRPr>
                <a:solidFill>
                  <a:schemeClr val="tx1"/>
                </a:solidFill>
              </a:defRPr>
            </a:lvl1pPr>
          </a:lstStyle>
          <a:p>
            <a:endParaRPr lang="en-GB" dirty="0"/>
          </a:p>
        </p:txBody>
      </p:sp>
      <p:pic>
        <p:nvPicPr>
          <p:cNvPr id="9" name="object 8">
            <a:extLst>
              <a:ext uri="{FF2B5EF4-FFF2-40B4-BE49-F238E27FC236}">
                <a16:creationId xmlns:a16="http://schemas.microsoft.com/office/drawing/2014/main" id="{D9A10500-029D-49A0-82C0-D1D4D94802A7}"/>
              </a:ext>
            </a:extLst>
          </p:cNvPr>
          <p:cNvPicPr/>
          <p:nvPr userDrawn="1"/>
        </p:nvPicPr>
        <p:blipFill>
          <a:blip r:embed="rId2" cstate="print"/>
          <a:stretch>
            <a:fillRect/>
          </a:stretch>
        </p:blipFill>
        <p:spPr>
          <a:xfrm>
            <a:off x="391078" y="6313072"/>
            <a:ext cx="307989" cy="307987"/>
          </a:xfrm>
          <a:prstGeom prst="rect">
            <a:avLst/>
          </a:prstGeom>
        </p:spPr>
      </p:pic>
      <p:sp>
        <p:nvSpPr>
          <p:cNvPr id="94" name="object 3">
            <a:extLst>
              <a:ext uri="{FF2B5EF4-FFF2-40B4-BE49-F238E27FC236}">
                <a16:creationId xmlns:a16="http://schemas.microsoft.com/office/drawing/2014/main" id="{08A3494C-38CB-411B-B146-7CDAF1D9734A}"/>
              </a:ext>
            </a:extLst>
          </p:cNvPr>
          <p:cNvSpPr/>
          <p:nvPr userDrawn="1"/>
        </p:nvSpPr>
        <p:spPr>
          <a:xfrm>
            <a:off x="485017" y="2268072"/>
            <a:ext cx="2669456"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FF7000"/>
            </a:solidFill>
          </a:ln>
        </p:spPr>
        <p:txBody>
          <a:bodyPr wrap="square" lIns="0" tIns="0" rIns="0" bIns="0" rtlCol="0"/>
          <a:lstStyle/>
          <a:p>
            <a:endParaRPr sz="1200"/>
          </a:p>
        </p:txBody>
      </p:sp>
      <p:sp>
        <p:nvSpPr>
          <p:cNvPr id="97" name="Content Placeholder 2">
            <a:extLst>
              <a:ext uri="{FF2B5EF4-FFF2-40B4-BE49-F238E27FC236}">
                <a16:creationId xmlns:a16="http://schemas.microsoft.com/office/drawing/2014/main" id="{E08B33AD-7AF2-46AB-AEEA-4E72894FF238}"/>
              </a:ext>
            </a:extLst>
          </p:cNvPr>
          <p:cNvSpPr>
            <a:spLocks noGrp="1"/>
          </p:cNvSpPr>
          <p:nvPr>
            <p:ph idx="14"/>
          </p:nvPr>
        </p:nvSpPr>
        <p:spPr>
          <a:xfrm>
            <a:off x="637198" y="2432210"/>
            <a:ext cx="2327931"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98" name="Content Placeholder 2">
            <a:extLst>
              <a:ext uri="{FF2B5EF4-FFF2-40B4-BE49-F238E27FC236}">
                <a16:creationId xmlns:a16="http://schemas.microsoft.com/office/drawing/2014/main" id="{7B4403D0-58D7-46CF-B115-65F5B5710E78}"/>
              </a:ext>
            </a:extLst>
          </p:cNvPr>
          <p:cNvSpPr>
            <a:spLocks noGrp="1"/>
          </p:cNvSpPr>
          <p:nvPr>
            <p:ph idx="15"/>
          </p:nvPr>
        </p:nvSpPr>
        <p:spPr>
          <a:xfrm>
            <a:off x="637199" y="3339477"/>
            <a:ext cx="2327930"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35" name="Slide Number Placeholder 4">
            <a:extLst>
              <a:ext uri="{FF2B5EF4-FFF2-40B4-BE49-F238E27FC236}">
                <a16:creationId xmlns:a16="http://schemas.microsoft.com/office/drawing/2014/main" id="{E80588AF-D61D-43C4-9B93-7F92AE7ED769}"/>
              </a:ext>
            </a:extLst>
          </p:cNvPr>
          <p:cNvSpPr>
            <a:spLocks noGrp="1"/>
          </p:cNvSpPr>
          <p:nvPr>
            <p:ph type="sldNum" sz="quarter" idx="12"/>
          </p:nvPr>
        </p:nvSpPr>
        <p:spPr>
          <a:xfrm>
            <a:off x="739911" y="6296025"/>
            <a:ext cx="2441817" cy="365125"/>
          </a:xfrm>
        </p:spPr>
        <p:txBody>
          <a:bodyPr/>
          <a:lstStyle/>
          <a:p>
            <a:fld id="{B5A3AB10-BD2F-4AB3-8652-FFAF8383F5D3}" type="slidenum">
              <a:rPr lang="en-GB" smtClean="0"/>
              <a:pPr/>
              <a:t>‹#›</a:t>
            </a:fld>
            <a:endParaRPr lang="en-GB" dirty="0"/>
          </a:p>
        </p:txBody>
      </p:sp>
      <p:sp>
        <p:nvSpPr>
          <p:cNvPr id="88" name="object 3">
            <a:extLst>
              <a:ext uri="{FF2B5EF4-FFF2-40B4-BE49-F238E27FC236}">
                <a16:creationId xmlns:a16="http://schemas.microsoft.com/office/drawing/2014/main" id="{2502E31D-25FF-4587-9049-67D190CFF2DD}"/>
              </a:ext>
            </a:extLst>
          </p:cNvPr>
          <p:cNvSpPr/>
          <p:nvPr userDrawn="1"/>
        </p:nvSpPr>
        <p:spPr>
          <a:xfrm>
            <a:off x="9095498" y="2268072"/>
            <a:ext cx="2669456"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FF7000"/>
            </a:solidFill>
          </a:ln>
        </p:spPr>
        <p:txBody>
          <a:bodyPr wrap="square" lIns="0" tIns="0" rIns="0" bIns="0" rtlCol="0"/>
          <a:lstStyle/>
          <a:p>
            <a:endParaRPr sz="1200"/>
          </a:p>
        </p:txBody>
      </p:sp>
      <p:sp>
        <p:nvSpPr>
          <p:cNvPr id="89" name="Content Placeholder 2">
            <a:extLst>
              <a:ext uri="{FF2B5EF4-FFF2-40B4-BE49-F238E27FC236}">
                <a16:creationId xmlns:a16="http://schemas.microsoft.com/office/drawing/2014/main" id="{622DE855-CBBB-431D-82FE-441EE591C8CE}"/>
              </a:ext>
            </a:extLst>
          </p:cNvPr>
          <p:cNvSpPr>
            <a:spLocks noGrp="1"/>
          </p:cNvSpPr>
          <p:nvPr>
            <p:ph idx="16"/>
          </p:nvPr>
        </p:nvSpPr>
        <p:spPr>
          <a:xfrm>
            <a:off x="9247679" y="2432210"/>
            <a:ext cx="2327931"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90" name="Content Placeholder 2">
            <a:extLst>
              <a:ext uri="{FF2B5EF4-FFF2-40B4-BE49-F238E27FC236}">
                <a16:creationId xmlns:a16="http://schemas.microsoft.com/office/drawing/2014/main" id="{ABFA8077-74B3-4FCC-BFFF-837D111DAE73}"/>
              </a:ext>
            </a:extLst>
          </p:cNvPr>
          <p:cNvSpPr>
            <a:spLocks noGrp="1"/>
          </p:cNvSpPr>
          <p:nvPr>
            <p:ph idx="17"/>
          </p:nvPr>
        </p:nvSpPr>
        <p:spPr>
          <a:xfrm>
            <a:off x="9247680" y="3339477"/>
            <a:ext cx="2327930"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91" name="object 3">
            <a:extLst>
              <a:ext uri="{FF2B5EF4-FFF2-40B4-BE49-F238E27FC236}">
                <a16:creationId xmlns:a16="http://schemas.microsoft.com/office/drawing/2014/main" id="{61DC3ACE-DD9F-4589-B608-01C04C481001}"/>
              </a:ext>
            </a:extLst>
          </p:cNvPr>
          <p:cNvSpPr/>
          <p:nvPr userDrawn="1"/>
        </p:nvSpPr>
        <p:spPr>
          <a:xfrm>
            <a:off x="3357852" y="2268072"/>
            <a:ext cx="2669456"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FF7000"/>
            </a:solidFill>
          </a:ln>
        </p:spPr>
        <p:txBody>
          <a:bodyPr wrap="square" lIns="0" tIns="0" rIns="0" bIns="0" rtlCol="0"/>
          <a:lstStyle/>
          <a:p>
            <a:endParaRPr sz="1200"/>
          </a:p>
        </p:txBody>
      </p:sp>
      <p:sp>
        <p:nvSpPr>
          <p:cNvPr id="92" name="Content Placeholder 2">
            <a:extLst>
              <a:ext uri="{FF2B5EF4-FFF2-40B4-BE49-F238E27FC236}">
                <a16:creationId xmlns:a16="http://schemas.microsoft.com/office/drawing/2014/main" id="{D173A09D-57A8-49DF-BB8F-3EE721B749D6}"/>
              </a:ext>
            </a:extLst>
          </p:cNvPr>
          <p:cNvSpPr>
            <a:spLocks noGrp="1"/>
          </p:cNvSpPr>
          <p:nvPr>
            <p:ph idx="18"/>
          </p:nvPr>
        </p:nvSpPr>
        <p:spPr>
          <a:xfrm>
            <a:off x="3510033" y="2432210"/>
            <a:ext cx="2327931"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93" name="Content Placeholder 2">
            <a:extLst>
              <a:ext uri="{FF2B5EF4-FFF2-40B4-BE49-F238E27FC236}">
                <a16:creationId xmlns:a16="http://schemas.microsoft.com/office/drawing/2014/main" id="{9A28E689-4398-4208-82F6-074D1D6B3EFF}"/>
              </a:ext>
            </a:extLst>
          </p:cNvPr>
          <p:cNvSpPr>
            <a:spLocks noGrp="1"/>
          </p:cNvSpPr>
          <p:nvPr>
            <p:ph idx="19"/>
          </p:nvPr>
        </p:nvSpPr>
        <p:spPr>
          <a:xfrm>
            <a:off x="3510034" y="3339477"/>
            <a:ext cx="2327930"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95" name="object 3">
            <a:extLst>
              <a:ext uri="{FF2B5EF4-FFF2-40B4-BE49-F238E27FC236}">
                <a16:creationId xmlns:a16="http://schemas.microsoft.com/office/drawing/2014/main" id="{A70A8B09-A3B5-4206-A7B7-01623DD6CDA2}"/>
              </a:ext>
            </a:extLst>
          </p:cNvPr>
          <p:cNvSpPr/>
          <p:nvPr userDrawn="1"/>
        </p:nvSpPr>
        <p:spPr>
          <a:xfrm>
            <a:off x="6226675" y="2268072"/>
            <a:ext cx="2669456"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FF7000"/>
            </a:solidFill>
          </a:ln>
        </p:spPr>
        <p:txBody>
          <a:bodyPr wrap="square" lIns="0" tIns="0" rIns="0" bIns="0" rtlCol="0"/>
          <a:lstStyle/>
          <a:p>
            <a:endParaRPr sz="1200"/>
          </a:p>
        </p:txBody>
      </p:sp>
      <p:sp>
        <p:nvSpPr>
          <p:cNvPr id="96" name="Content Placeholder 2">
            <a:extLst>
              <a:ext uri="{FF2B5EF4-FFF2-40B4-BE49-F238E27FC236}">
                <a16:creationId xmlns:a16="http://schemas.microsoft.com/office/drawing/2014/main" id="{5A2BBAE9-BC53-4471-80E4-6A1DB9E19A81}"/>
              </a:ext>
            </a:extLst>
          </p:cNvPr>
          <p:cNvSpPr>
            <a:spLocks noGrp="1"/>
          </p:cNvSpPr>
          <p:nvPr>
            <p:ph idx="20"/>
          </p:nvPr>
        </p:nvSpPr>
        <p:spPr>
          <a:xfrm>
            <a:off x="6378856" y="2432210"/>
            <a:ext cx="2327931"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99" name="Content Placeholder 2">
            <a:extLst>
              <a:ext uri="{FF2B5EF4-FFF2-40B4-BE49-F238E27FC236}">
                <a16:creationId xmlns:a16="http://schemas.microsoft.com/office/drawing/2014/main" id="{04317C4A-52A8-43DF-B00E-F6BB88F3B8AE}"/>
              </a:ext>
            </a:extLst>
          </p:cNvPr>
          <p:cNvSpPr>
            <a:spLocks noGrp="1"/>
          </p:cNvSpPr>
          <p:nvPr>
            <p:ph idx="21"/>
          </p:nvPr>
        </p:nvSpPr>
        <p:spPr>
          <a:xfrm>
            <a:off x="6378857" y="3339477"/>
            <a:ext cx="2327930"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pic>
        <p:nvPicPr>
          <p:cNvPr id="76" name="object 2">
            <a:extLst>
              <a:ext uri="{FF2B5EF4-FFF2-40B4-BE49-F238E27FC236}">
                <a16:creationId xmlns:a16="http://schemas.microsoft.com/office/drawing/2014/main" id="{ADDF2D40-C52A-4574-B858-C5DDEDE0361B}"/>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361751" y="6290223"/>
            <a:ext cx="365125" cy="365125"/>
          </a:xfrm>
          <a:prstGeom prst="rect">
            <a:avLst/>
          </a:prstGeom>
        </p:spPr>
      </p:pic>
      <p:pic>
        <p:nvPicPr>
          <p:cNvPr id="77" name="object 3">
            <a:extLst>
              <a:ext uri="{FF2B5EF4-FFF2-40B4-BE49-F238E27FC236}">
                <a16:creationId xmlns:a16="http://schemas.microsoft.com/office/drawing/2014/main" id="{6E9A0DA2-04E5-4288-8CC6-8554A91CDCC6}"/>
              </a:ext>
            </a:extLst>
          </p:cNvPr>
          <p:cNvPicPr/>
          <p:nvPr userDrawn="1"/>
        </p:nvPicPr>
        <p:blipFill>
          <a:blip r:embed="rId4" cstate="print"/>
          <a:stretch>
            <a:fillRect/>
          </a:stretch>
        </p:blipFill>
        <p:spPr>
          <a:xfrm>
            <a:off x="8840401" y="322761"/>
            <a:ext cx="3034099" cy="765050"/>
          </a:xfrm>
          <a:prstGeom prst="rect">
            <a:avLst/>
          </a:prstGeom>
        </p:spPr>
      </p:pic>
      <p:pic>
        <p:nvPicPr>
          <p:cNvPr id="78" name="Picture 77">
            <a:extLst>
              <a:ext uri="{FF2B5EF4-FFF2-40B4-BE49-F238E27FC236}">
                <a16:creationId xmlns:a16="http://schemas.microsoft.com/office/drawing/2014/main" id="{B06E4CA9-FE91-4CBF-ADE3-5D82B624D54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7514" y="321820"/>
            <a:ext cx="2239757" cy="765991"/>
          </a:xfrm>
          <a:prstGeom prst="rect">
            <a:avLst/>
          </a:prstGeom>
        </p:spPr>
      </p:pic>
    </p:spTree>
    <p:extLst>
      <p:ext uri="{BB962C8B-B14F-4D97-AF65-F5344CB8AC3E}">
        <p14:creationId xmlns:p14="http://schemas.microsoft.com/office/powerpoint/2010/main" val="3374522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04FB-B2AB-478B-8CD3-FE711E7FCE26}"/>
              </a:ext>
            </a:extLst>
          </p:cNvPr>
          <p:cNvSpPr>
            <a:spLocks noGrp="1"/>
          </p:cNvSpPr>
          <p:nvPr>
            <p:ph type="title"/>
          </p:nvPr>
        </p:nvSpPr>
        <p:spPr>
          <a:xfrm>
            <a:off x="467517" y="1189831"/>
            <a:ext cx="11297437" cy="918985"/>
          </a:xfrm>
        </p:spPr>
        <p:txBody>
          <a:bodyPr>
            <a:normAutofit/>
          </a:bodyPr>
          <a:lstStyle>
            <a:lvl1pPr algn="l">
              <a:defRPr sz="4800">
                <a:solidFill>
                  <a:schemeClr val="tx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6BE346C7-A6D8-4657-BD8D-846A09432092}"/>
              </a:ext>
            </a:extLst>
          </p:cNvPr>
          <p:cNvSpPr>
            <a:spLocks noGrp="1"/>
          </p:cNvSpPr>
          <p:nvPr>
            <p:ph type="dt" sz="half" idx="10"/>
          </p:nvPr>
        </p:nvSpPr>
        <p:spPr/>
        <p:txBody>
          <a:bodyPr/>
          <a:lstStyle>
            <a:lvl1pPr>
              <a:defRPr>
                <a:solidFill>
                  <a:schemeClr val="tx1"/>
                </a:solidFill>
              </a:defRPr>
            </a:lvl1pPr>
          </a:lstStyle>
          <a:p>
            <a:fld id="{8C3F660D-87E9-4C76-8FCF-83EE20A56E8F}" type="datetime1">
              <a:rPr lang="en-GB" smtClean="0"/>
              <a:t>03/11/2023</a:t>
            </a:fld>
            <a:endParaRPr lang="en-GB" dirty="0"/>
          </a:p>
        </p:txBody>
      </p:sp>
      <p:sp>
        <p:nvSpPr>
          <p:cNvPr id="4" name="Footer Placeholder 3">
            <a:extLst>
              <a:ext uri="{FF2B5EF4-FFF2-40B4-BE49-F238E27FC236}">
                <a16:creationId xmlns:a16="http://schemas.microsoft.com/office/drawing/2014/main" id="{5B6C12B8-A794-4870-A874-993B04A62ED3}"/>
              </a:ext>
            </a:extLst>
          </p:cNvPr>
          <p:cNvSpPr>
            <a:spLocks noGrp="1"/>
          </p:cNvSpPr>
          <p:nvPr>
            <p:ph type="ftr" sz="quarter" idx="11"/>
          </p:nvPr>
        </p:nvSpPr>
        <p:spPr/>
        <p:txBody>
          <a:bodyPr/>
          <a:lstStyle>
            <a:lvl1pPr>
              <a:defRPr>
                <a:solidFill>
                  <a:schemeClr val="tx1"/>
                </a:solidFill>
              </a:defRPr>
            </a:lvl1pPr>
          </a:lstStyle>
          <a:p>
            <a:endParaRPr lang="en-GB" dirty="0"/>
          </a:p>
        </p:txBody>
      </p:sp>
      <p:pic>
        <p:nvPicPr>
          <p:cNvPr id="9" name="object 8">
            <a:extLst>
              <a:ext uri="{FF2B5EF4-FFF2-40B4-BE49-F238E27FC236}">
                <a16:creationId xmlns:a16="http://schemas.microsoft.com/office/drawing/2014/main" id="{D9A10500-029D-49A0-82C0-D1D4D94802A7}"/>
              </a:ext>
            </a:extLst>
          </p:cNvPr>
          <p:cNvPicPr/>
          <p:nvPr userDrawn="1"/>
        </p:nvPicPr>
        <p:blipFill>
          <a:blip r:embed="rId2" cstate="print"/>
          <a:stretch>
            <a:fillRect/>
          </a:stretch>
        </p:blipFill>
        <p:spPr>
          <a:xfrm>
            <a:off x="391078" y="6313072"/>
            <a:ext cx="307989" cy="307987"/>
          </a:xfrm>
          <a:prstGeom prst="rect">
            <a:avLst/>
          </a:prstGeom>
        </p:spPr>
      </p:pic>
      <p:sp>
        <p:nvSpPr>
          <p:cNvPr id="97" name="Content Placeholder 2">
            <a:extLst>
              <a:ext uri="{FF2B5EF4-FFF2-40B4-BE49-F238E27FC236}">
                <a16:creationId xmlns:a16="http://schemas.microsoft.com/office/drawing/2014/main" id="{E08B33AD-7AF2-46AB-AEEA-4E72894FF238}"/>
              </a:ext>
            </a:extLst>
          </p:cNvPr>
          <p:cNvSpPr>
            <a:spLocks noGrp="1"/>
          </p:cNvSpPr>
          <p:nvPr>
            <p:ph idx="14"/>
          </p:nvPr>
        </p:nvSpPr>
        <p:spPr>
          <a:xfrm>
            <a:off x="1020898" y="2371717"/>
            <a:ext cx="3017702" cy="551143"/>
          </a:xfrm>
        </p:spPr>
        <p:txBody>
          <a:bodyPr anchor="ctr">
            <a:normAutofit/>
          </a:bodyPr>
          <a:lstStyle>
            <a:lvl1pPr marL="0" indent="0" algn="l">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98" name="Content Placeholder 2">
            <a:extLst>
              <a:ext uri="{FF2B5EF4-FFF2-40B4-BE49-F238E27FC236}">
                <a16:creationId xmlns:a16="http://schemas.microsoft.com/office/drawing/2014/main" id="{7B4403D0-58D7-46CF-B115-65F5B5710E78}"/>
              </a:ext>
            </a:extLst>
          </p:cNvPr>
          <p:cNvSpPr>
            <a:spLocks noGrp="1"/>
          </p:cNvSpPr>
          <p:nvPr>
            <p:ph idx="15"/>
          </p:nvPr>
        </p:nvSpPr>
        <p:spPr>
          <a:xfrm>
            <a:off x="991018" y="3023997"/>
            <a:ext cx="3047582" cy="1108752"/>
          </a:xfrm>
        </p:spPr>
        <p:txBody>
          <a:bodyPr>
            <a:normAutofit/>
          </a:bodyPr>
          <a:lstStyle>
            <a:lvl1pPr marL="0" indent="0" algn="l">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6" name="Oval 5">
            <a:extLst>
              <a:ext uri="{FF2B5EF4-FFF2-40B4-BE49-F238E27FC236}">
                <a16:creationId xmlns:a16="http://schemas.microsoft.com/office/drawing/2014/main" id="{80E10004-056C-4EA4-BB8D-0CAB7F7EBD02}"/>
              </a:ext>
            </a:extLst>
          </p:cNvPr>
          <p:cNvSpPr/>
          <p:nvPr userDrawn="1"/>
        </p:nvSpPr>
        <p:spPr>
          <a:xfrm>
            <a:off x="361950" y="2354074"/>
            <a:ext cx="585110" cy="585110"/>
          </a:xfrm>
          <a:prstGeom prst="ellipse">
            <a:avLst/>
          </a:prstGeom>
          <a:solidFill>
            <a:srgbClr val="FF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Content Placeholder 2">
            <a:extLst>
              <a:ext uri="{FF2B5EF4-FFF2-40B4-BE49-F238E27FC236}">
                <a16:creationId xmlns:a16="http://schemas.microsoft.com/office/drawing/2014/main" id="{CEDC08B1-C5E1-48DA-BE0F-6322F9AB757E}"/>
              </a:ext>
            </a:extLst>
          </p:cNvPr>
          <p:cNvSpPr>
            <a:spLocks noGrp="1"/>
          </p:cNvSpPr>
          <p:nvPr>
            <p:ph idx="16"/>
          </p:nvPr>
        </p:nvSpPr>
        <p:spPr>
          <a:xfrm>
            <a:off x="1020898" y="4266604"/>
            <a:ext cx="3017702" cy="551143"/>
          </a:xfrm>
        </p:spPr>
        <p:txBody>
          <a:bodyPr anchor="ctr">
            <a:normAutofit/>
          </a:bodyPr>
          <a:lstStyle>
            <a:lvl1pPr marL="0" indent="0" algn="l">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81" name="Content Placeholder 2">
            <a:extLst>
              <a:ext uri="{FF2B5EF4-FFF2-40B4-BE49-F238E27FC236}">
                <a16:creationId xmlns:a16="http://schemas.microsoft.com/office/drawing/2014/main" id="{BF744BD0-05FD-474B-83B6-844A0C883CDA}"/>
              </a:ext>
            </a:extLst>
          </p:cNvPr>
          <p:cNvSpPr>
            <a:spLocks noGrp="1"/>
          </p:cNvSpPr>
          <p:nvPr>
            <p:ph idx="17"/>
          </p:nvPr>
        </p:nvSpPr>
        <p:spPr>
          <a:xfrm>
            <a:off x="1016352" y="4908464"/>
            <a:ext cx="3017702" cy="1108752"/>
          </a:xfrm>
        </p:spPr>
        <p:txBody>
          <a:bodyPr>
            <a:normAutofit/>
          </a:bodyPr>
          <a:lstStyle>
            <a:lvl1pPr marL="0" indent="0" algn="l">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82" name="Oval 81">
            <a:extLst>
              <a:ext uri="{FF2B5EF4-FFF2-40B4-BE49-F238E27FC236}">
                <a16:creationId xmlns:a16="http://schemas.microsoft.com/office/drawing/2014/main" id="{EAA8D59A-5495-4AEB-BDC9-5B9D89C74773}"/>
              </a:ext>
            </a:extLst>
          </p:cNvPr>
          <p:cNvSpPr/>
          <p:nvPr userDrawn="1"/>
        </p:nvSpPr>
        <p:spPr>
          <a:xfrm>
            <a:off x="361950" y="4248961"/>
            <a:ext cx="585110" cy="585110"/>
          </a:xfrm>
          <a:prstGeom prst="ellipse">
            <a:avLst/>
          </a:prstGeom>
          <a:solidFill>
            <a:srgbClr val="FF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Content Placeholder 2">
            <a:extLst>
              <a:ext uri="{FF2B5EF4-FFF2-40B4-BE49-F238E27FC236}">
                <a16:creationId xmlns:a16="http://schemas.microsoft.com/office/drawing/2014/main" id="{661250F1-3F84-4C9D-95FB-93EE2EBF2CF1}"/>
              </a:ext>
            </a:extLst>
          </p:cNvPr>
          <p:cNvSpPr>
            <a:spLocks noGrp="1"/>
          </p:cNvSpPr>
          <p:nvPr>
            <p:ph idx="18"/>
          </p:nvPr>
        </p:nvSpPr>
        <p:spPr>
          <a:xfrm>
            <a:off x="4896212" y="2371717"/>
            <a:ext cx="3017702" cy="551143"/>
          </a:xfrm>
        </p:spPr>
        <p:txBody>
          <a:bodyPr anchor="ctr">
            <a:normAutofit/>
          </a:bodyPr>
          <a:lstStyle>
            <a:lvl1pPr marL="0" indent="0" algn="l">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99" name="Content Placeholder 2">
            <a:extLst>
              <a:ext uri="{FF2B5EF4-FFF2-40B4-BE49-F238E27FC236}">
                <a16:creationId xmlns:a16="http://schemas.microsoft.com/office/drawing/2014/main" id="{4994A777-95BC-4448-8513-54785301A003}"/>
              </a:ext>
            </a:extLst>
          </p:cNvPr>
          <p:cNvSpPr>
            <a:spLocks noGrp="1"/>
          </p:cNvSpPr>
          <p:nvPr>
            <p:ph idx="19"/>
          </p:nvPr>
        </p:nvSpPr>
        <p:spPr>
          <a:xfrm>
            <a:off x="4866332" y="3023997"/>
            <a:ext cx="3047582" cy="1108752"/>
          </a:xfrm>
        </p:spPr>
        <p:txBody>
          <a:bodyPr>
            <a:normAutofit/>
          </a:bodyPr>
          <a:lstStyle>
            <a:lvl1pPr marL="0" indent="0" algn="l">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00" name="Oval 99">
            <a:extLst>
              <a:ext uri="{FF2B5EF4-FFF2-40B4-BE49-F238E27FC236}">
                <a16:creationId xmlns:a16="http://schemas.microsoft.com/office/drawing/2014/main" id="{D8787846-8AFF-42FB-9AAF-B3C798823EE0}"/>
              </a:ext>
            </a:extLst>
          </p:cNvPr>
          <p:cNvSpPr/>
          <p:nvPr userDrawn="1"/>
        </p:nvSpPr>
        <p:spPr>
          <a:xfrm>
            <a:off x="4237264" y="2354074"/>
            <a:ext cx="585110" cy="585110"/>
          </a:xfrm>
          <a:prstGeom prst="ellipse">
            <a:avLst/>
          </a:prstGeom>
          <a:solidFill>
            <a:srgbClr val="FF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Content Placeholder 2">
            <a:extLst>
              <a:ext uri="{FF2B5EF4-FFF2-40B4-BE49-F238E27FC236}">
                <a16:creationId xmlns:a16="http://schemas.microsoft.com/office/drawing/2014/main" id="{E4744791-85EC-4A8F-9844-B6DA52DE49ED}"/>
              </a:ext>
            </a:extLst>
          </p:cNvPr>
          <p:cNvSpPr>
            <a:spLocks noGrp="1"/>
          </p:cNvSpPr>
          <p:nvPr>
            <p:ph idx="20"/>
          </p:nvPr>
        </p:nvSpPr>
        <p:spPr>
          <a:xfrm>
            <a:off x="4896212" y="4266604"/>
            <a:ext cx="3017702" cy="551143"/>
          </a:xfrm>
        </p:spPr>
        <p:txBody>
          <a:bodyPr anchor="ctr">
            <a:normAutofit/>
          </a:bodyPr>
          <a:lstStyle>
            <a:lvl1pPr marL="0" indent="0" algn="l">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02" name="Content Placeholder 2">
            <a:extLst>
              <a:ext uri="{FF2B5EF4-FFF2-40B4-BE49-F238E27FC236}">
                <a16:creationId xmlns:a16="http://schemas.microsoft.com/office/drawing/2014/main" id="{C9BC92F2-D166-4C77-9146-C242A05B8BAC}"/>
              </a:ext>
            </a:extLst>
          </p:cNvPr>
          <p:cNvSpPr>
            <a:spLocks noGrp="1"/>
          </p:cNvSpPr>
          <p:nvPr>
            <p:ph idx="21"/>
          </p:nvPr>
        </p:nvSpPr>
        <p:spPr>
          <a:xfrm>
            <a:off x="4891666" y="4908464"/>
            <a:ext cx="3017702" cy="1108752"/>
          </a:xfrm>
        </p:spPr>
        <p:txBody>
          <a:bodyPr>
            <a:normAutofit/>
          </a:bodyPr>
          <a:lstStyle>
            <a:lvl1pPr marL="0" indent="0" algn="l">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03" name="Oval 102">
            <a:extLst>
              <a:ext uri="{FF2B5EF4-FFF2-40B4-BE49-F238E27FC236}">
                <a16:creationId xmlns:a16="http://schemas.microsoft.com/office/drawing/2014/main" id="{B5C8DF14-CC80-4698-96A6-CA46E8D28C5E}"/>
              </a:ext>
            </a:extLst>
          </p:cNvPr>
          <p:cNvSpPr/>
          <p:nvPr userDrawn="1"/>
        </p:nvSpPr>
        <p:spPr>
          <a:xfrm>
            <a:off x="4237264" y="4248961"/>
            <a:ext cx="585110" cy="585110"/>
          </a:xfrm>
          <a:prstGeom prst="ellipse">
            <a:avLst/>
          </a:prstGeom>
          <a:solidFill>
            <a:srgbClr val="FF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Content Placeholder 2">
            <a:extLst>
              <a:ext uri="{FF2B5EF4-FFF2-40B4-BE49-F238E27FC236}">
                <a16:creationId xmlns:a16="http://schemas.microsoft.com/office/drawing/2014/main" id="{0E1E92FB-14AB-4445-8711-C4D100E35FDC}"/>
              </a:ext>
            </a:extLst>
          </p:cNvPr>
          <p:cNvSpPr>
            <a:spLocks noGrp="1"/>
          </p:cNvSpPr>
          <p:nvPr>
            <p:ph idx="22"/>
          </p:nvPr>
        </p:nvSpPr>
        <p:spPr>
          <a:xfrm>
            <a:off x="8763221" y="2371717"/>
            <a:ext cx="3017702" cy="551143"/>
          </a:xfrm>
        </p:spPr>
        <p:txBody>
          <a:bodyPr anchor="ctr">
            <a:normAutofit/>
          </a:bodyPr>
          <a:lstStyle>
            <a:lvl1pPr marL="0" indent="0" algn="l">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05" name="Content Placeholder 2">
            <a:extLst>
              <a:ext uri="{FF2B5EF4-FFF2-40B4-BE49-F238E27FC236}">
                <a16:creationId xmlns:a16="http://schemas.microsoft.com/office/drawing/2014/main" id="{0299DBC2-1788-4ECB-AE28-D831792DB932}"/>
              </a:ext>
            </a:extLst>
          </p:cNvPr>
          <p:cNvSpPr>
            <a:spLocks noGrp="1"/>
          </p:cNvSpPr>
          <p:nvPr>
            <p:ph idx="23"/>
          </p:nvPr>
        </p:nvSpPr>
        <p:spPr>
          <a:xfrm>
            <a:off x="8733341" y="3023997"/>
            <a:ext cx="3047582" cy="1108752"/>
          </a:xfrm>
        </p:spPr>
        <p:txBody>
          <a:bodyPr>
            <a:normAutofit/>
          </a:bodyPr>
          <a:lstStyle>
            <a:lvl1pPr marL="0" indent="0" algn="l">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06" name="Oval 105">
            <a:extLst>
              <a:ext uri="{FF2B5EF4-FFF2-40B4-BE49-F238E27FC236}">
                <a16:creationId xmlns:a16="http://schemas.microsoft.com/office/drawing/2014/main" id="{A63CC1B3-F8BD-4E41-BBB0-541A722C40A9}"/>
              </a:ext>
            </a:extLst>
          </p:cNvPr>
          <p:cNvSpPr/>
          <p:nvPr userDrawn="1"/>
        </p:nvSpPr>
        <p:spPr>
          <a:xfrm>
            <a:off x="8104273" y="2354074"/>
            <a:ext cx="585110" cy="585110"/>
          </a:xfrm>
          <a:prstGeom prst="ellipse">
            <a:avLst/>
          </a:prstGeom>
          <a:solidFill>
            <a:srgbClr val="FF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Content Placeholder 2">
            <a:extLst>
              <a:ext uri="{FF2B5EF4-FFF2-40B4-BE49-F238E27FC236}">
                <a16:creationId xmlns:a16="http://schemas.microsoft.com/office/drawing/2014/main" id="{41FAA3FD-EB43-4834-B6B4-2C4C70F2EAD0}"/>
              </a:ext>
            </a:extLst>
          </p:cNvPr>
          <p:cNvSpPr>
            <a:spLocks noGrp="1"/>
          </p:cNvSpPr>
          <p:nvPr>
            <p:ph idx="24"/>
          </p:nvPr>
        </p:nvSpPr>
        <p:spPr>
          <a:xfrm>
            <a:off x="8763221" y="4266604"/>
            <a:ext cx="3017702" cy="551143"/>
          </a:xfrm>
        </p:spPr>
        <p:txBody>
          <a:bodyPr anchor="ctr">
            <a:normAutofit/>
          </a:bodyPr>
          <a:lstStyle>
            <a:lvl1pPr marL="0" indent="0" algn="l">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08" name="Content Placeholder 2">
            <a:extLst>
              <a:ext uri="{FF2B5EF4-FFF2-40B4-BE49-F238E27FC236}">
                <a16:creationId xmlns:a16="http://schemas.microsoft.com/office/drawing/2014/main" id="{C1B1B37F-E7E1-43E6-9B1F-4BAA971D68E4}"/>
              </a:ext>
            </a:extLst>
          </p:cNvPr>
          <p:cNvSpPr>
            <a:spLocks noGrp="1"/>
          </p:cNvSpPr>
          <p:nvPr>
            <p:ph idx="25"/>
          </p:nvPr>
        </p:nvSpPr>
        <p:spPr>
          <a:xfrm>
            <a:off x="8758675" y="4908464"/>
            <a:ext cx="3017702" cy="1108752"/>
          </a:xfrm>
        </p:spPr>
        <p:txBody>
          <a:bodyPr>
            <a:normAutofit/>
          </a:bodyPr>
          <a:lstStyle>
            <a:lvl1pPr marL="0" indent="0" algn="l">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09" name="Oval 108">
            <a:extLst>
              <a:ext uri="{FF2B5EF4-FFF2-40B4-BE49-F238E27FC236}">
                <a16:creationId xmlns:a16="http://schemas.microsoft.com/office/drawing/2014/main" id="{7EE69044-4484-41FA-81D3-D97C51DE3E0D}"/>
              </a:ext>
            </a:extLst>
          </p:cNvPr>
          <p:cNvSpPr/>
          <p:nvPr userDrawn="1"/>
        </p:nvSpPr>
        <p:spPr>
          <a:xfrm>
            <a:off x="8104273" y="4248961"/>
            <a:ext cx="585110" cy="585110"/>
          </a:xfrm>
          <a:prstGeom prst="ellipse">
            <a:avLst/>
          </a:prstGeom>
          <a:solidFill>
            <a:srgbClr val="FF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Slide Number Placeholder 4">
            <a:extLst>
              <a:ext uri="{FF2B5EF4-FFF2-40B4-BE49-F238E27FC236}">
                <a16:creationId xmlns:a16="http://schemas.microsoft.com/office/drawing/2014/main" id="{301470C8-0733-4FB8-A03C-4FC67AFB9559}"/>
              </a:ext>
            </a:extLst>
          </p:cNvPr>
          <p:cNvSpPr>
            <a:spLocks noGrp="1"/>
          </p:cNvSpPr>
          <p:nvPr>
            <p:ph type="sldNum" sz="quarter" idx="12"/>
          </p:nvPr>
        </p:nvSpPr>
        <p:spPr>
          <a:xfrm>
            <a:off x="739911" y="6296025"/>
            <a:ext cx="2441817" cy="365125"/>
          </a:xfrm>
        </p:spPr>
        <p:txBody>
          <a:bodyPr/>
          <a:lstStyle/>
          <a:p>
            <a:fld id="{B5A3AB10-BD2F-4AB3-8652-FFAF8383F5D3}" type="slidenum">
              <a:rPr lang="en-GB" smtClean="0"/>
              <a:pPr/>
              <a:t>‹#›</a:t>
            </a:fld>
            <a:endParaRPr lang="en-GB" dirty="0"/>
          </a:p>
        </p:txBody>
      </p:sp>
      <p:pic>
        <p:nvPicPr>
          <p:cNvPr id="76" name="object 2">
            <a:extLst>
              <a:ext uri="{FF2B5EF4-FFF2-40B4-BE49-F238E27FC236}">
                <a16:creationId xmlns:a16="http://schemas.microsoft.com/office/drawing/2014/main" id="{3762399D-7737-457D-9778-CEB051A4537C}"/>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361751" y="6290223"/>
            <a:ext cx="365125" cy="365125"/>
          </a:xfrm>
          <a:prstGeom prst="rect">
            <a:avLst/>
          </a:prstGeom>
        </p:spPr>
      </p:pic>
      <p:pic>
        <p:nvPicPr>
          <p:cNvPr id="77" name="object 3">
            <a:extLst>
              <a:ext uri="{FF2B5EF4-FFF2-40B4-BE49-F238E27FC236}">
                <a16:creationId xmlns:a16="http://schemas.microsoft.com/office/drawing/2014/main" id="{1F31326D-F282-41F0-9F74-3658D16A25CB}"/>
              </a:ext>
            </a:extLst>
          </p:cNvPr>
          <p:cNvPicPr/>
          <p:nvPr userDrawn="1"/>
        </p:nvPicPr>
        <p:blipFill>
          <a:blip r:embed="rId4" cstate="print"/>
          <a:stretch>
            <a:fillRect/>
          </a:stretch>
        </p:blipFill>
        <p:spPr>
          <a:xfrm>
            <a:off x="8840401" y="322761"/>
            <a:ext cx="3034099" cy="765050"/>
          </a:xfrm>
          <a:prstGeom prst="rect">
            <a:avLst/>
          </a:prstGeom>
        </p:spPr>
      </p:pic>
      <p:pic>
        <p:nvPicPr>
          <p:cNvPr id="78" name="Picture 77">
            <a:extLst>
              <a:ext uri="{FF2B5EF4-FFF2-40B4-BE49-F238E27FC236}">
                <a16:creationId xmlns:a16="http://schemas.microsoft.com/office/drawing/2014/main" id="{B1351212-230D-4806-BFD7-8AEA25D6ADF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7514" y="321820"/>
            <a:ext cx="2239757" cy="765991"/>
          </a:xfrm>
          <a:prstGeom prst="rect">
            <a:avLst/>
          </a:prstGeom>
        </p:spPr>
      </p:pic>
    </p:spTree>
    <p:extLst>
      <p:ext uri="{BB962C8B-B14F-4D97-AF65-F5344CB8AC3E}">
        <p14:creationId xmlns:p14="http://schemas.microsoft.com/office/powerpoint/2010/main" val="2738691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A82C395E-DA77-4762-B2E5-C35702198A30}"/>
              </a:ext>
            </a:extLst>
          </p:cNvPr>
          <p:cNvSpPr/>
          <p:nvPr userDrawn="1"/>
        </p:nvSpPr>
        <p:spPr>
          <a:xfrm>
            <a:off x="0" y="0"/>
            <a:ext cx="12191724" cy="685794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2166"/>
          </a:solidFill>
        </p:spPr>
        <p:txBody>
          <a:bodyPr wrap="square" lIns="0" tIns="0" rIns="0" bIns="0" rtlCol="0"/>
          <a:lstStyle/>
          <a:p>
            <a:endParaRPr/>
          </a:p>
        </p:txBody>
      </p:sp>
      <p:sp>
        <p:nvSpPr>
          <p:cNvPr id="2" name="Rectangle 1">
            <a:extLst>
              <a:ext uri="{FF2B5EF4-FFF2-40B4-BE49-F238E27FC236}">
                <a16:creationId xmlns:a16="http://schemas.microsoft.com/office/drawing/2014/main" id="{3BC8CB18-0003-409D-AEAC-9B01CBC5C9D8}"/>
              </a:ext>
            </a:extLst>
          </p:cNvPr>
          <p:cNvSpPr/>
          <p:nvPr userDrawn="1"/>
        </p:nvSpPr>
        <p:spPr>
          <a:xfrm>
            <a:off x="-463174" y="205740"/>
            <a:ext cx="8567044" cy="8138160"/>
          </a:xfrm>
          <a:prstGeom prst="rect">
            <a:avLst/>
          </a:prstGeom>
          <a:blipFill dpi="0" rotWithShape="1">
            <a:blip r:embed="rId2">
              <a:alphaModFix amt="1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 name="Picture 46">
            <a:extLst>
              <a:ext uri="{FF2B5EF4-FFF2-40B4-BE49-F238E27FC236}">
                <a16:creationId xmlns:a16="http://schemas.microsoft.com/office/drawing/2014/main" id="{14AE439D-C4B4-48FC-B4F2-5A3561053A9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6470" t="-2262" r="-4654" b="-2"/>
          <a:stretch/>
        </p:blipFill>
        <p:spPr>
          <a:xfrm>
            <a:off x="2636260" y="2438400"/>
            <a:ext cx="3808491" cy="1953513"/>
          </a:xfrm>
          <a:prstGeom prst="rect">
            <a:avLst/>
          </a:prstGeom>
        </p:spPr>
      </p:pic>
      <p:pic>
        <p:nvPicPr>
          <p:cNvPr id="14" name="object 10">
            <a:extLst>
              <a:ext uri="{FF2B5EF4-FFF2-40B4-BE49-F238E27FC236}">
                <a16:creationId xmlns:a16="http://schemas.microsoft.com/office/drawing/2014/main" id="{BD2728D0-F8EE-49F7-A88B-B7507E626CEE}"/>
              </a:ext>
            </a:extLst>
          </p:cNvPr>
          <p:cNvPicPr/>
          <p:nvPr userDrawn="1"/>
        </p:nvPicPr>
        <p:blipFill>
          <a:blip r:embed="rId4" cstate="print"/>
          <a:stretch>
            <a:fillRect/>
          </a:stretch>
        </p:blipFill>
        <p:spPr>
          <a:xfrm>
            <a:off x="8854791" y="329090"/>
            <a:ext cx="3006739" cy="758152"/>
          </a:xfrm>
          <a:prstGeom prst="rect">
            <a:avLst/>
          </a:prstGeom>
        </p:spPr>
      </p:pic>
      <p:pic>
        <p:nvPicPr>
          <p:cNvPr id="4" name="Picture 3">
            <a:extLst>
              <a:ext uri="{FF2B5EF4-FFF2-40B4-BE49-F238E27FC236}">
                <a16:creationId xmlns:a16="http://schemas.microsoft.com/office/drawing/2014/main" id="{4754BCE8-C2E4-4144-8B8A-3503265C5EC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7693" y="2456495"/>
            <a:ext cx="1935417" cy="1935417"/>
          </a:xfrm>
          <a:prstGeom prst="rect">
            <a:avLst/>
          </a:prstGeom>
        </p:spPr>
      </p:pic>
    </p:spTree>
    <p:extLst>
      <p:ext uri="{BB962C8B-B14F-4D97-AF65-F5344CB8AC3E}">
        <p14:creationId xmlns:p14="http://schemas.microsoft.com/office/powerpoint/2010/main" val="36015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04FB-B2AB-478B-8CD3-FE711E7FCE26}"/>
              </a:ext>
            </a:extLst>
          </p:cNvPr>
          <p:cNvSpPr>
            <a:spLocks noGrp="1"/>
          </p:cNvSpPr>
          <p:nvPr>
            <p:ph type="title"/>
          </p:nvPr>
        </p:nvSpPr>
        <p:spPr>
          <a:xfrm>
            <a:off x="467517" y="1189831"/>
            <a:ext cx="11297437" cy="918985"/>
          </a:xfrm>
        </p:spPr>
        <p:txBody>
          <a:bodyPr>
            <a:normAutofit/>
          </a:bodyPr>
          <a:lstStyle>
            <a:lvl1pPr algn="l">
              <a:defRPr sz="4800">
                <a:solidFill>
                  <a:schemeClr val="tx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6BE346C7-A6D8-4657-BD8D-846A09432092}"/>
              </a:ext>
            </a:extLst>
          </p:cNvPr>
          <p:cNvSpPr>
            <a:spLocks noGrp="1"/>
          </p:cNvSpPr>
          <p:nvPr>
            <p:ph type="dt" sz="half" idx="10"/>
          </p:nvPr>
        </p:nvSpPr>
        <p:spPr/>
        <p:txBody>
          <a:bodyPr/>
          <a:lstStyle>
            <a:lvl1pPr>
              <a:defRPr>
                <a:solidFill>
                  <a:schemeClr val="tx1"/>
                </a:solidFill>
              </a:defRPr>
            </a:lvl1pPr>
          </a:lstStyle>
          <a:p>
            <a:fld id="{8C3F660D-87E9-4C76-8FCF-83EE20A56E8F}" type="datetime1">
              <a:rPr lang="en-GB" smtClean="0"/>
              <a:t>03/11/2023</a:t>
            </a:fld>
            <a:endParaRPr lang="en-GB" dirty="0"/>
          </a:p>
        </p:txBody>
      </p:sp>
      <p:sp>
        <p:nvSpPr>
          <p:cNvPr id="4" name="Footer Placeholder 3">
            <a:extLst>
              <a:ext uri="{FF2B5EF4-FFF2-40B4-BE49-F238E27FC236}">
                <a16:creationId xmlns:a16="http://schemas.microsoft.com/office/drawing/2014/main" id="{5B6C12B8-A794-4870-A874-993B04A62ED3}"/>
              </a:ext>
            </a:extLst>
          </p:cNvPr>
          <p:cNvSpPr>
            <a:spLocks noGrp="1"/>
          </p:cNvSpPr>
          <p:nvPr>
            <p:ph type="ftr" sz="quarter" idx="11"/>
          </p:nvPr>
        </p:nvSpPr>
        <p:spPr/>
        <p:txBody>
          <a:bodyPr/>
          <a:lstStyle>
            <a:lvl1pPr>
              <a:defRPr>
                <a:solidFill>
                  <a:schemeClr val="tx1"/>
                </a:solidFill>
              </a:defRPr>
            </a:lvl1pPr>
          </a:lstStyle>
          <a:p>
            <a:endParaRPr lang="en-GB" dirty="0"/>
          </a:p>
        </p:txBody>
      </p:sp>
      <p:pic>
        <p:nvPicPr>
          <p:cNvPr id="9" name="object 8">
            <a:extLst>
              <a:ext uri="{FF2B5EF4-FFF2-40B4-BE49-F238E27FC236}">
                <a16:creationId xmlns:a16="http://schemas.microsoft.com/office/drawing/2014/main" id="{D9A10500-029D-49A0-82C0-D1D4D94802A7}"/>
              </a:ext>
            </a:extLst>
          </p:cNvPr>
          <p:cNvPicPr/>
          <p:nvPr userDrawn="1"/>
        </p:nvPicPr>
        <p:blipFill>
          <a:blip r:embed="rId2" cstate="print"/>
          <a:stretch>
            <a:fillRect/>
          </a:stretch>
        </p:blipFill>
        <p:spPr>
          <a:xfrm>
            <a:off x="391078" y="6313072"/>
            <a:ext cx="307989" cy="307987"/>
          </a:xfrm>
          <a:prstGeom prst="rect">
            <a:avLst/>
          </a:prstGeom>
        </p:spPr>
      </p:pic>
      <p:sp>
        <p:nvSpPr>
          <p:cNvPr id="97" name="Content Placeholder 2">
            <a:extLst>
              <a:ext uri="{FF2B5EF4-FFF2-40B4-BE49-F238E27FC236}">
                <a16:creationId xmlns:a16="http://schemas.microsoft.com/office/drawing/2014/main" id="{E08B33AD-7AF2-46AB-AEEA-4E72894FF238}"/>
              </a:ext>
            </a:extLst>
          </p:cNvPr>
          <p:cNvSpPr>
            <a:spLocks noGrp="1"/>
          </p:cNvSpPr>
          <p:nvPr>
            <p:ph idx="14"/>
          </p:nvPr>
        </p:nvSpPr>
        <p:spPr>
          <a:xfrm>
            <a:off x="1020898" y="2371717"/>
            <a:ext cx="4694102" cy="551143"/>
          </a:xfrm>
        </p:spPr>
        <p:txBody>
          <a:bodyPr anchor="ctr">
            <a:normAutofit/>
          </a:bodyPr>
          <a:lstStyle>
            <a:lvl1pPr marL="0" indent="0" algn="l">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98" name="Content Placeholder 2">
            <a:extLst>
              <a:ext uri="{FF2B5EF4-FFF2-40B4-BE49-F238E27FC236}">
                <a16:creationId xmlns:a16="http://schemas.microsoft.com/office/drawing/2014/main" id="{7B4403D0-58D7-46CF-B115-65F5B5710E78}"/>
              </a:ext>
            </a:extLst>
          </p:cNvPr>
          <p:cNvSpPr>
            <a:spLocks noGrp="1"/>
          </p:cNvSpPr>
          <p:nvPr>
            <p:ph idx="15"/>
          </p:nvPr>
        </p:nvSpPr>
        <p:spPr>
          <a:xfrm>
            <a:off x="991017" y="3023997"/>
            <a:ext cx="4740581" cy="1108752"/>
          </a:xfrm>
        </p:spPr>
        <p:txBody>
          <a:bodyPr>
            <a:normAutofit/>
          </a:bodyPr>
          <a:lstStyle>
            <a:lvl1pPr marL="0" indent="0" algn="l">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6" name="Oval 5">
            <a:extLst>
              <a:ext uri="{FF2B5EF4-FFF2-40B4-BE49-F238E27FC236}">
                <a16:creationId xmlns:a16="http://schemas.microsoft.com/office/drawing/2014/main" id="{80E10004-056C-4EA4-BB8D-0CAB7F7EBD02}"/>
              </a:ext>
            </a:extLst>
          </p:cNvPr>
          <p:cNvSpPr/>
          <p:nvPr userDrawn="1"/>
        </p:nvSpPr>
        <p:spPr>
          <a:xfrm>
            <a:off x="361950" y="2354074"/>
            <a:ext cx="585110" cy="585110"/>
          </a:xfrm>
          <a:prstGeom prst="ellipse">
            <a:avLst/>
          </a:prstGeom>
          <a:solidFill>
            <a:srgbClr val="FF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Content Placeholder 2">
            <a:extLst>
              <a:ext uri="{FF2B5EF4-FFF2-40B4-BE49-F238E27FC236}">
                <a16:creationId xmlns:a16="http://schemas.microsoft.com/office/drawing/2014/main" id="{CEDC08B1-C5E1-48DA-BE0F-6322F9AB757E}"/>
              </a:ext>
            </a:extLst>
          </p:cNvPr>
          <p:cNvSpPr>
            <a:spLocks noGrp="1"/>
          </p:cNvSpPr>
          <p:nvPr>
            <p:ph idx="16"/>
          </p:nvPr>
        </p:nvSpPr>
        <p:spPr>
          <a:xfrm>
            <a:off x="1020898" y="4266604"/>
            <a:ext cx="4694102" cy="551143"/>
          </a:xfrm>
        </p:spPr>
        <p:txBody>
          <a:bodyPr anchor="ctr">
            <a:normAutofit/>
          </a:bodyPr>
          <a:lstStyle>
            <a:lvl1pPr marL="0" indent="0" algn="l">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81" name="Content Placeholder 2">
            <a:extLst>
              <a:ext uri="{FF2B5EF4-FFF2-40B4-BE49-F238E27FC236}">
                <a16:creationId xmlns:a16="http://schemas.microsoft.com/office/drawing/2014/main" id="{BF744BD0-05FD-474B-83B6-844A0C883CDA}"/>
              </a:ext>
            </a:extLst>
          </p:cNvPr>
          <p:cNvSpPr>
            <a:spLocks noGrp="1"/>
          </p:cNvSpPr>
          <p:nvPr>
            <p:ph idx="17"/>
          </p:nvPr>
        </p:nvSpPr>
        <p:spPr>
          <a:xfrm>
            <a:off x="1016352" y="4908464"/>
            <a:ext cx="4694102" cy="1108752"/>
          </a:xfrm>
        </p:spPr>
        <p:txBody>
          <a:bodyPr>
            <a:normAutofit/>
          </a:bodyPr>
          <a:lstStyle>
            <a:lvl1pPr marL="0" indent="0" algn="l">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82" name="Oval 81">
            <a:extLst>
              <a:ext uri="{FF2B5EF4-FFF2-40B4-BE49-F238E27FC236}">
                <a16:creationId xmlns:a16="http://schemas.microsoft.com/office/drawing/2014/main" id="{EAA8D59A-5495-4AEB-BDC9-5B9D89C74773}"/>
              </a:ext>
            </a:extLst>
          </p:cNvPr>
          <p:cNvSpPr/>
          <p:nvPr userDrawn="1"/>
        </p:nvSpPr>
        <p:spPr>
          <a:xfrm>
            <a:off x="361950" y="4248961"/>
            <a:ext cx="585110" cy="585110"/>
          </a:xfrm>
          <a:prstGeom prst="ellipse">
            <a:avLst/>
          </a:prstGeom>
          <a:solidFill>
            <a:srgbClr val="FF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Content Placeholder 2">
            <a:extLst>
              <a:ext uri="{FF2B5EF4-FFF2-40B4-BE49-F238E27FC236}">
                <a16:creationId xmlns:a16="http://schemas.microsoft.com/office/drawing/2014/main" id="{661250F1-3F84-4C9D-95FB-93EE2EBF2CF1}"/>
              </a:ext>
            </a:extLst>
          </p:cNvPr>
          <p:cNvSpPr>
            <a:spLocks noGrp="1"/>
          </p:cNvSpPr>
          <p:nvPr>
            <p:ph idx="18"/>
          </p:nvPr>
        </p:nvSpPr>
        <p:spPr>
          <a:xfrm>
            <a:off x="6754948" y="2371717"/>
            <a:ext cx="5014552" cy="551143"/>
          </a:xfrm>
        </p:spPr>
        <p:txBody>
          <a:bodyPr anchor="ctr">
            <a:normAutofit/>
          </a:bodyPr>
          <a:lstStyle>
            <a:lvl1pPr marL="0" indent="0" algn="l">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99" name="Content Placeholder 2">
            <a:extLst>
              <a:ext uri="{FF2B5EF4-FFF2-40B4-BE49-F238E27FC236}">
                <a16:creationId xmlns:a16="http://schemas.microsoft.com/office/drawing/2014/main" id="{4994A777-95BC-4448-8513-54785301A003}"/>
              </a:ext>
            </a:extLst>
          </p:cNvPr>
          <p:cNvSpPr>
            <a:spLocks noGrp="1"/>
          </p:cNvSpPr>
          <p:nvPr>
            <p:ph idx="19"/>
          </p:nvPr>
        </p:nvSpPr>
        <p:spPr>
          <a:xfrm>
            <a:off x="6725068" y="3023997"/>
            <a:ext cx="5064204" cy="1108752"/>
          </a:xfrm>
        </p:spPr>
        <p:txBody>
          <a:bodyPr>
            <a:normAutofit/>
          </a:bodyPr>
          <a:lstStyle>
            <a:lvl1pPr marL="0" indent="0" algn="l">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00" name="Oval 99">
            <a:extLst>
              <a:ext uri="{FF2B5EF4-FFF2-40B4-BE49-F238E27FC236}">
                <a16:creationId xmlns:a16="http://schemas.microsoft.com/office/drawing/2014/main" id="{D8787846-8AFF-42FB-9AAF-B3C798823EE0}"/>
              </a:ext>
            </a:extLst>
          </p:cNvPr>
          <p:cNvSpPr/>
          <p:nvPr userDrawn="1"/>
        </p:nvSpPr>
        <p:spPr>
          <a:xfrm>
            <a:off x="6096000" y="2354074"/>
            <a:ext cx="585110" cy="585110"/>
          </a:xfrm>
          <a:prstGeom prst="ellipse">
            <a:avLst/>
          </a:prstGeom>
          <a:solidFill>
            <a:srgbClr val="FF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Content Placeholder 2">
            <a:extLst>
              <a:ext uri="{FF2B5EF4-FFF2-40B4-BE49-F238E27FC236}">
                <a16:creationId xmlns:a16="http://schemas.microsoft.com/office/drawing/2014/main" id="{E4744791-85EC-4A8F-9844-B6DA52DE49ED}"/>
              </a:ext>
            </a:extLst>
          </p:cNvPr>
          <p:cNvSpPr>
            <a:spLocks noGrp="1"/>
          </p:cNvSpPr>
          <p:nvPr>
            <p:ph idx="20"/>
          </p:nvPr>
        </p:nvSpPr>
        <p:spPr>
          <a:xfrm>
            <a:off x="6754948" y="4266604"/>
            <a:ext cx="5014552" cy="551143"/>
          </a:xfrm>
        </p:spPr>
        <p:txBody>
          <a:bodyPr anchor="ctr">
            <a:normAutofit/>
          </a:bodyPr>
          <a:lstStyle>
            <a:lvl1pPr marL="0" indent="0" algn="l">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02" name="Content Placeholder 2">
            <a:extLst>
              <a:ext uri="{FF2B5EF4-FFF2-40B4-BE49-F238E27FC236}">
                <a16:creationId xmlns:a16="http://schemas.microsoft.com/office/drawing/2014/main" id="{C9BC92F2-D166-4C77-9146-C242A05B8BAC}"/>
              </a:ext>
            </a:extLst>
          </p:cNvPr>
          <p:cNvSpPr>
            <a:spLocks noGrp="1"/>
          </p:cNvSpPr>
          <p:nvPr>
            <p:ph idx="21"/>
          </p:nvPr>
        </p:nvSpPr>
        <p:spPr>
          <a:xfrm>
            <a:off x="6750402" y="4908464"/>
            <a:ext cx="5014552" cy="1108752"/>
          </a:xfrm>
        </p:spPr>
        <p:txBody>
          <a:bodyPr>
            <a:normAutofit/>
          </a:bodyPr>
          <a:lstStyle>
            <a:lvl1pPr marL="0" indent="0" algn="l">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03" name="Oval 102">
            <a:extLst>
              <a:ext uri="{FF2B5EF4-FFF2-40B4-BE49-F238E27FC236}">
                <a16:creationId xmlns:a16="http://schemas.microsoft.com/office/drawing/2014/main" id="{B5C8DF14-CC80-4698-96A6-CA46E8D28C5E}"/>
              </a:ext>
            </a:extLst>
          </p:cNvPr>
          <p:cNvSpPr/>
          <p:nvPr userDrawn="1"/>
        </p:nvSpPr>
        <p:spPr>
          <a:xfrm>
            <a:off x="6096000" y="4248961"/>
            <a:ext cx="585110" cy="585110"/>
          </a:xfrm>
          <a:prstGeom prst="ellipse">
            <a:avLst/>
          </a:prstGeom>
          <a:solidFill>
            <a:srgbClr val="FF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Slide Number Placeholder 4">
            <a:extLst>
              <a:ext uri="{FF2B5EF4-FFF2-40B4-BE49-F238E27FC236}">
                <a16:creationId xmlns:a16="http://schemas.microsoft.com/office/drawing/2014/main" id="{301470C8-0733-4FB8-A03C-4FC67AFB9559}"/>
              </a:ext>
            </a:extLst>
          </p:cNvPr>
          <p:cNvSpPr>
            <a:spLocks noGrp="1"/>
          </p:cNvSpPr>
          <p:nvPr>
            <p:ph type="sldNum" sz="quarter" idx="12"/>
          </p:nvPr>
        </p:nvSpPr>
        <p:spPr>
          <a:xfrm>
            <a:off x="739911" y="6296025"/>
            <a:ext cx="2441817" cy="365125"/>
          </a:xfrm>
        </p:spPr>
        <p:txBody>
          <a:bodyPr/>
          <a:lstStyle/>
          <a:p>
            <a:fld id="{B5A3AB10-BD2F-4AB3-8652-FFAF8383F5D3}" type="slidenum">
              <a:rPr lang="en-GB" smtClean="0"/>
              <a:pPr/>
              <a:t>‹#›</a:t>
            </a:fld>
            <a:endParaRPr lang="en-GB" dirty="0"/>
          </a:p>
        </p:txBody>
      </p:sp>
      <p:pic>
        <p:nvPicPr>
          <p:cNvPr id="76" name="object 2">
            <a:extLst>
              <a:ext uri="{FF2B5EF4-FFF2-40B4-BE49-F238E27FC236}">
                <a16:creationId xmlns:a16="http://schemas.microsoft.com/office/drawing/2014/main" id="{0C875CAD-2A5D-466C-BD33-095752678B5C}"/>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361751" y="6290223"/>
            <a:ext cx="365125" cy="365125"/>
          </a:xfrm>
          <a:prstGeom prst="rect">
            <a:avLst/>
          </a:prstGeom>
        </p:spPr>
      </p:pic>
      <p:pic>
        <p:nvPicPr>
          <p:cNvPr id="77" name="object 3">
            <a:extLst>
              <a:ext uri="{FF2B5EF4-FFF2-40B4-BE49-F238E27FC236}">
                <a16:creationId xmlns:a16="http://schemas.microsoft.com/office/drawing/2014/main" id="{78314DB7-68B8-4EC8-B7A8-50793C6D37EE}"/>
              </a:ext>
            </a:extLst>
          </p:cNvPr>
          <p:cNvPicPr/>
          <p:nvPr userDrawn="1"/>
        </p:nvPicPr>
        <p:blipFill>
          <a:blip r:embed="rId4" cstate="print"/>
          <a:stretch>
            <a:fillRect/>
          </a:stretch>
        </p:blipFill>
        <p:spPr>
          <a:xfrm>
            <a:off x="8840401" y="322761"/>
            <a:ext cx="3034099" cy="765050"/>
          </a:xfrm>
          <a:prstGeom prst="rect">
            <a:avLst/>
          </a:prstGeom>
        </p:spPr>
      </p:pic>
      <p:pic>
        <p:nvPicPr>
          <p:cNvPr id="78" name="Picture 77">
            <a:extLst>
              <a:ext uri="{FF2B5EF4-FFF2-40B4-BE49-F238E27FC236}">
                <a16:creationId xmlns:a16="http://schemas.microsoft.com/office/drawing/2014/main" id="{AB256BB6-7A90-4A32-BB14-DD1E763F977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7514" y="321820"/>
            <a:ext cx="2239757" cy="765991"/>
          </a:xfrm>
          <a:prstGeom prst="rect">
            <a:avLst/>
          </a:prstGeom>
        </p:spPr>
      </p:pic>
    </p:spTree>
    <p:extLst>
      <p:ext uri="{BB962C8B-B14F-4D97-AF65-F5344CB8AC3E}">
        <p14:creationId xmlns:p14="http://schemas.microsoft.com/office/powerpoint/2010/main" val="307697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4E69BF-D814-4487-977D-C746DE235570}"/>
              </a:ext>
            </a:extLst>
          </p:cNvPr>
          <p:cNvSpPr>
            <a:spLocks noGrp="1"/>
          </p:cNvSpPr>
          <p:nvPr>
            <p:ph type="dt" sz="half" idx="10"/>
          </p:nvPr>
        </p:nvSpPr>
        <p:spPr/>
        <p:txBody>
          <a:bodyPr/>
          <a:lstStyle/>
          <a:p>
            <a:fld id="{845FA77F-A3D0-4277-8A99-9BC370D9DDE9}" type="datetime1">
              <a:rPr lang="en-GB" smtClean="0"/>
              <a:t>03/11/2023</a:t>
            </a:fld>
            <a:endParaRPr lang="en-GB"/>
          </a:p>
        </p:txBody>
      </p:sp>
      <p:sp>
        <p:nvSpPr>
          <p:cNvPr id="4" name="Footer Placeholder 3">
            <a:extLst>
              <a:ext uri="{FF2B5EF4-FFF2-40B4-BE49-F238E27FC236}">
                <a16:creationId xmlns:a16="http://schemas.microsoft.com/office/drawing/2014/main" id="{F4BEE8AB-847E-4A1A-BE57-5F0CD406A5FF}"/>
              </a:ext>
            </a:extLst>
          </p:cNvPr>
          <p:cNvSpPr>
            <a:spLocks noGrp="1"/>
          </p:cNvSpPr>
          <p:nvPr>
            <p:ph type="ftr" sz="quarter" idx="11"/>
          </p:nvPr>
        </p:nvSpPr>
        <p:spPr/>
        <p:txBody>
          <a:bodyPr/>
          <a:lstStyle/>
          <a:p>
            <a:endParaRPr lang="en-GB"/>
          </a:p>
        </p:txBody>
      </p:sp>
      <p:sp>
        <p:nvSpPr>
          <p:cNvPr id="6" name="Title 1">
            <a:extLst>
              <a:ext uri="{FF2B5EF4-FFF2-40B4-BE49-F238E27FC236}">
                <a16:creationId xmlns:a16="http://schemas.microsoft.com/office/drawing/2014/main" id="{680C2ECD-CA97-4466-A0B2-AD8EA82C1583}"/>
              </a:ext>
            </a:extLst>
          </p:cNvPr>
          <p:cNvSpPr>
            <a:spLocks noGrp="1"/>
          </p:cNvSpPr>
          <p:nvPr>
            <p:ph type="title"/>
          </p:nvPr>
        </p:nvSpPr>
        <p:spPr>
          <a:xfrm>
            <a:off x="467517" y="1189831"/>
            <a:ext cx="11297437" cy="918985"/>
          </a:xfrm>
        </p:spPr>
        <p:txBody>
          <a:bodyPr>
            <a:normAutofit/>
          </a:bodyPr>
          <a:lstStyle>
            <a:lvl1pPr algn="l">
              <a:defRPr sz="4800">
                <a:solidFill>
                  <a:schemeClr val="tx1"/>
                </a:solidFill>
              </a:defRPr>
            </a:lvl1pPr>
          </a:lstStyle>
          <a:p>
            <a:r>
              <a:rPr lang="en-US" dirty="0"/>
              <a:t>Click to edit Master title style</a:t>
            </a:r>
            <a:endParaRPr lang="en-GB" dirty="0"/>
          </a:p>
        </p:txBody>
      </p:sp>
      <p:sp>
        <p:nvSpPr>
          <p:cNvPr id="44" name="Slide Number Placeholder 4">
            <a:extLst>
              <a:ext uri="{FF2B5EF4-FFF2-40B4-BE49-F238E27FC236}">
                <a16:creationId xmlns:a16="http://schemas.microsoft.com/office/drawing/2014/main" id="{96733F86-880A-427A-B073-8D8CC236EAAE}"/>
              </a:ext>
            </a:extLst>
          </p:cNvPr>
          <p:cNvSpPr>
            <a:spLocks noGrp="1"/>
          </p:cNvSpPr>
          <p:nvPr>
            <p:ph type="sldNum" sz="quarter" idx="12"/>
          </p:nvPr>
        </p:nvSpPr>
        <p:spPr>
          <a:xfrm>
            <a:off x="739911" y="6296025"/>
            <a:ext cx="2441817" cy="365125"/>
          </a:xfrm>
        </p:spPr>
        <p:txBody>
          <a:bodyPr/>
          <a:lstStyle/>
          <a:p>
            <a:fld id="{B5A3AB10-BD2F-4AB3-8652-FFAF8383F5D3}" type="slidenum">
              <a:rPr lang="en-GB" smtClean="0"/>
              <a:pPr/>
              <a:t>‹#›</a:t>
            </a:fld>
            <a:endParaRPr lang="en-GB" dirty="0"/>
          </a:p>
        </p:txBody>
      </p:sp>
      <p:sp>
        <p:nvSpPr>
          <p:cNvPr id="46" name="Content Placeholder 2">
            <a:extLst>
              <a:ext uri="{FF2B5EF4-FFF2-40B4-BE49-F238E27FC236}">
                <a16:creationId xmlns:a16="http://schemas.microsoft.com/office/drawing/2014/main" id="{D8F50A62-E866-47F8-B955-BF0D8B24BB9E}"/>
              </a:ext>
            </a:extLst>
          </p:cNvPr>
          <p:cNvSpPr>
            <a:spLocks noGrp="1"/>
          </p:cNvSpPr>
          <p:nvPr>
            <p:ph idx="15"/>
          </p:nvPr>
        </p:nvSpPr>
        <p:spPr>
          <a:xfrm>
            <a:off x="467516" y="2346721"/>
            <a:ext cx="11297437" cy="3328306"/>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pic>
        <p:nvPicPr>
          <p:cNvPr id="43" name="object 2">
            <a:extLst>
              <a:ext uri="{FF2B5EF4-FFF2-40B4-BE49-F238E27FC236}">
                <a16:creationId xmlns:a16="http://schemas.microsoft.com/office/drawing/2014/main" id="{F0481693-8DB8-4DF4-B601-5ED721965409}"/>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361751" y="6290223"/>
            <a:ext cx="365125" cy="365125"/>
          </a:xfrm>
          <a:prstGeom prst="rect">
            <a:avLst/>
          </a:prstGeom>
        </p:spPr>
      </p:pic>
      <p:pic>
        <p:nvPicPr>
          <p:cNvPr id="47" name="object 3">
            <a:extLst>
              <a:ext uri="{FF2B5EF4-FFF2-40B4-BE49-F238E27FC236}">
                <a16:creationId xmlns:a16="http://schemas.microsoft.com/office/drawing/2014/main" id="{D4585214-B5E4-4639-A99B-AF370D1ABA77}"/>
              </a:ext>
            </a:extLst>
          </p:cNvPr>
          <p:cNvPicPr/>
          <p:nvPr userDrawn="1"/>
        </p:nvPicPr>
        <p:blipFill>
          <a:blip r:embed="rId3" cstate="print"/>
          <a:stretch>
            <a:fillRect/>
          </a:stretch>
        </p:blipFill>
        <p:spPr>
          <a:xfrm>
            <a:off x="8840401" y="322761"/>
            <a:ext cx="3034099" cy="765050"/>
          </a:xfrm>
          <a:prstGeom prst="rect">
            <a:avLst/>
          </a:prstGeom>
        </p:spPr>
      </p:pic>
      <p:pic>
        <p:nvPicPr>
          <p:cNvPr id="48" name="Picture 47">
            <a:extLst>
              <a:ext uri="{FF2B5EF4-FFF2-40B4-BE49-F238E27FC236}">
                <a16:creationId xmlns:a16="http://schemas.microsoft.com/office/drawing/2014/main" id="{9C84AF83-731E-4697-A179-8A2B2D81159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7514" y="321820"/>
            <a:ext cx="2239757" cy="765991"/>
          </a:xfrm>
          <a:prstGeom prst="rect">
            <a:avLst/>
          </a:prstGeom>
        </p:spPr>
      </p:pic>
    </p:spTree>
    <p:extLst>
      <p:ext uri="{BB962C8B-B14F-4D97-AF65-F5344CB8AC3E}">
        <p14:creationId xmlns:p14="http://schemas.microsoft.com/office/powerpoint/2010/main" val="1725251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518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A82C395E-DA77-4762-B2E5-C35702198A30}"/>
              </a:ext>
            </a:extLst>
          </p:cNvPr>
          <p:cNvSpPr/>
          <p:nvPr userDrawn="1"/>
        </p:nvSpPr>
        <p:spPr>
          <a:xfrm>
            <a:off x="0" y="0"/>
            <a:ext cx="12191724" cy="685794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F7000"/>
          </a:solidFill>
        </p:spPr>
        <p:txBody>
          <a:bodyPr wrap="square" lIns="0" tIns="0" rIns="0" bIns="0" rtlCol="0"/>
          <a:lstStyle/>
          <a:p>
            <a:endParaRPr/>
          </a:p>
        </p:txBody>
      </p:sp>
      <p:sp>
        <p:nvSpPr>
          <p:cNvPr id="2" name="Rectangle 1">
            <a:extLst>
              <a:ext uri="{FF2B5EF4-FFF2-40B4-BE49-F238E27FC236}">
                <a16:creationId xmlns:a16="http://schemas.microsoft.com/office/drawing/2014/main" id="{3BC8CB18-0003-409D-AEAC-9B01CBC5C9D8}"/>
              </a:ext>
            </a:extLst>
          </p:cNvPr>
          <p:cNvSpPr/>
          <p:nvPr userDrawn="1"/>
        </p:nvSpPr>
        <p:spPr>
          <a:xfrm>
            <a:off x="-463174" y="205740"/>
            <a:ext cx="8567044" cy="8138160"/>
          </a:xfrm>
          <a:prstGeom prst="rect">
            <a:avLst/>
          </a:prstGeom>
          <a:blipFill dpi="0" rotWithShape="1">
            <a:blip r:embed="rId2">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 name="Picture 46">
            <a:extLst>
              <a:ext uri="{FF2B5EF4-FFF2-40B4-BE49-F238E27FC236}">
                <a16:creationId xmlns:a16="http://schemas.microsoft.com/office/drawing/2014/main" id="{14AE439D-C4B4-48FC-B4F2-5A3561053A9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6470" t="-2262" r="-4654" b="-2"/>
          <a:stretch/>
        </p:blipFill>
        <p:spPr>
          <a:xfrm>
            <a:off x="2636260" y="2438400"/>
            <a:ext cx="3808491" cy="1953513"/>
          </a:xfrm>
          <a:prstGeom prst="rect">
            <a:avLst/>
          </a:prstGeom>
        </p:spPr>
      </p:pic>
      <p:pic>
        <p:nvPicPr>
          <p:cNvPr id="14" name="object 10">
            <a:extLst>
              <a:ext uri="{FF2B5EF4-FFF2-40B4-BE49-F238E27FC236}">
                <a16:creationId xmlns:a16="http://schemas.microsoft.com/office/drawing/2014/main" id="{BD2728D0-F8EE-49F7-A88B-B7507E626CEE}"/>
              </a:ext>
            </a:extLst>
          </p:cNvPr>
          <p:cNvPicPr/>
          <p:nvPr userDrawn="1"/>
        </p:nvPicPr>
        <p:blipFill>
          <a:blip r:embed="rId4" cstate="print"/>
          <a:stretch>
            <a:fillRect/>
          </a:stretch>
        </p:blipFill>
        <p:spPr>
          <a:xfrm>
            <a:off x="8854791" y="329090"/>
            <a:ext cx="3006739" cy="758152"/>
          </a:xfrm>
          <a:prstGeom prst="rect">
            <a:avLst/>
          </a:prstGeom>
        </p:spPr>
      </p:pic>
      <p:pic>
        <p:nvPicPr>
          <p:cNvPr id="4" name="Picture 3">
            <a:extLst>
              <a:ext uri="{FF2B5EF4-FFF2-40B4-BE49-F238E27FC236}">
                <a16:creationId xmlns:a16="http://schemas.microsoft.com/office/drawing/2014/main" id="{4754BCE8-C2E4-4144-8B8A-3503265C5E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7693" y="2456495"/>
            <a:ext cx="1935417" cy="1935417"/>
          </a:xfrm>
          <a:prstGeom prst="rect">
            <a:avLst/>
          </a:prstGeom>
        </p:spPr>
      </p:pic>
    </p:spTree>
    <p:extLst>
      <p:ext uri="{BB962C8B-B14F-4D97-AF65-F5344CB8AC3E}">
        <p14:creationId xmlns:p14="http://schemas.microsoft.com/office/powerpoint/2010/main" val="1056084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F14B97B-B504-4463-82BC-9C775CAF4333}"/>
              </a:ext>
            </a:extLst>
          </p:cNvPr>
          <p:cNvSpPr/>
          <p:nvPr userDrawn="1"/>
        </p:nvSpPr>
        <p:spPr>
          <a:xfrm>
            <a:off x="7070393" y="2072640"/>
            <a:ext cx="5118990" cy="4785360"/>
          </a:xfrm>
          <a:prstGeom prst="rect">
            <a:avLst/>
          </a:prstGeom>
          <a:blipFill>
            <a:blip r:embed="rId2">
              <a:alphaModFix amt="25000"/>
            </a:blip>
            <a:stretch>
              <a:fillRect l="1" t="1" r="-27484" b="-363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itle 1">
            <a:extLst>
              <a:ext uri="{FF2B5EF4-FFF2-40B4-BE49-F238E27FC236}">
                <a16:creationId xmlns:a16="http://schemas.microsoft.com/office/drawing/2014/main" id="{53F7AD36-118F-446D-9303-D2DE967B98C0}"/>
              </a:ext>
            </a:extLst>
          </p:cNvPr>
          <p:cNvSpPr>
            <a:spLocks noGrp="1"/>
          </p:cNvSpPr>
          <p:nvPr>
            <p:ph type="ctrTitle"/>
          </p:nvPr>
        </p:nvSpPr>
        <p:spPr>
          <a:xfrm>
            <a:off x="997728" y="2872130"/>
            <a:ext cx="5873194" cy="954253"/>
          </a:xfrm>
        </p:spPr>
        <p:txBody>
          <a:bodyPr anchor="t">
            <a:normAutofit/>
          </a:bodyPr>
          <a:lstStyle>
            <a:lvl1pPr algn="l">
              <a:defRPr sz="5400"/>
            </a:lvl1pPr>
          </a:lstStyle>
          <a:p>
            <a:r>
              <a:rPr lang="en-US" dirty="0"/>
              <a:t>Click to edit Master title style</a:t>
            </a:r>
            <a:endParaRPr lang="en-GB" dirty="0"/>
          </a:p>
        </p:txBody>
      </p:sp>
      <p:sp>
        <p:nvSpPr>
          <p:cNvPr id="91" name="Subtitle 2">
            <a:extLst>
              <a:ext uri="{FF2B5EF4-FFF2-40B4-BE49-F238E27FC236}">
                <a16:creationId xmlns:a16="http://schemas.microsoft.com/office/drawing/2014/main" id="{9729102D-2206-43A0-BF41-84FA2339FD8D}"/>
              </a:ext>
            </a:extLst>
          </p:cNvPr>
          <p:cNvSpPr>
            <a:spLocks noGrp="1"/>
          </p:cNvSpPr>
          <p:nvPr>
            <p:ph type="subTitle" idx="1"/>
          </p:nvPr>
        </p:nvSpPr>
        <p:spPr>
          <a:xfrm>
            <a:off x="997728" y="4005246"/>
            <a:ext cx="5118990" cy="700620"/>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93" name="bg object 24">
            <a:extLst>
              <a:ext uri="{FF2B5EF4-FFF2-40B4-BE49-F238E27FC236}">
                <a16:creationId xmlns:a16="http://schemas.microsoft.com/office/drawing/2014/main" id="{DD830A08-5DA2-43C2-BE2C-1B6F77FC5B63}"/>
              </a:ext>
            </a:extLst>
          </p:cNvPr>
          <p:cNvPicPr/>
          <p:nvPr userDrawn="1"/>
        </p:nvPicPr>
        <p:blipFill>
          <a:blip r:embed="rId3" cstate="print"/>
          <a:stretch>
            <a:fillRect/>
          </a:stretch>
        </p:blipFill>
        <p:spPr>
          <a:xfrm>
            <a:off x="8854987" y="329067"/>
            <a:ext cx="3006807" cy="758116"/>
          </a:xfrm>
          <a:prstGeom prst="rect">
            <a:avLst/>
          </a:prstGeom>
        </p:spPr>
      </p:pic>
      <p:sp>
        <p:nvSpPr>
          <p:cNvPr id="3" name="Date Placeholder 2">
            <a:extLst>
              <a:ext uri="{FF2B5EF4-FFF2-40B4-BE49-F238E27FC236}">
                <a16:creationId xmlns:a16="http://schemas.microsoft.com/office/drawing/2014/main" id="{64D52A79-D471-41DD-B0D0-E007186E3626}"/>
              </a:ext>
            </a:extLst>
          </p:cNvPr>
          <p:cNvSpPr>
            <a:spLocks noGrp="1"/>
          </p:cNvSpPr>
          <p:nvPr>
            <p:ph type="dt" sz="half" idx="10"/>
          </p:nvPr>
        </p:nvSpPr>
        <p:spPr/>
        <p:txBody>
          <a:bodyPr/>
          <a:lstStyle/>
          <a:p>
            <a:fld id="{C7460A76-B2D8-4D44-8B5F-ED2CE55E3CC6}" type="datetime1">
              <a:rPr lang="en-GB" smtClean="0"/>
              <a:t>03/11/2023</a:t>
            </a:fld>
            <a:endParaRPr lang="en-GB"/>
          </a:p>
        </p:txBody>
      </p:sp>
      <p:sp>
        <p:nvSpPr>
          <p:cNvPr id="4" name="Footer Placeholder 3">
            <a:extLst>
              <a:ext uri="{FF2B5EF4-FFF2-40B4-BE49-F238E27FC236}">
                <a16:creationId xmlns:a16="http://schemas.microsoft.com/office/drawing/2014/main" id="{F65CB42B-E0B3-46B1-9E2F-47C82B1FFCD5}"/>
              </a:ext>
            </a:extLst>
          </p:cNvPr>
          <p:cNvSpPr>
            <a:spLocks noGrp="1"/>
          </p:cNvSpPr>
          <p:nvPr>
            <p:ph type="ftr" sz="quarter" idx="11"/>
          </p:nvPr>
        </p:nvSpPr>
        <p:spPr/>
        <p:txBody>
          <a:bodyPr/>
          <a:lstStyle/>
          <a:p>
            <a:endParaRPr lang="en-GB"/>
          </a:p>
        </p:txBody>
      </p:sp>
      <p:pic>
        <p:nvPicPr>
          <p:cNvPr id="50" name="Picture 49">
            <a:extLst>
              <a:ext uri="{FF2B5EF4-FFF2-40B4-BE49-F238E27FC236}">
                <a16:creationId xmlns:a16="http://schemas.microsoft.com/office/drawing/2014/main" id="{F90D17DB-3B54-464A-A635-984AE57718D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4376" y="1525107"/>
            <a:ext cx="3369677" cy="1152421"/>
          </a:xfrm>
          <a:prstGeom prst="rect">
            <a:avLst/>
          </a:prstGeom>
        </p:spPr>
      </p:pic>
    </p:spTree>
    <p:extLst>
      <p:ext uri="{BB962C8B-B14F-4D97-AF65-F5344CB8AC3E}">
        <p14:creationId xmlns:p14="http://schemas.microsoft.com/office/powerpoint/2010/main" val="2897908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8" name="Title 1">
            <a:extLst>
              <a:ext uri="{FF2B5EF4-FFF2-40B4-BE49-F238E27FC236}">
                <a16:creationId xmlns:a16="http://schemas.microsoft.com/office/drawing/2014/main" id="{402319BD-5342-440B-B063-A0B5066A0A93}"/>
              </a:ext>
            </a:extLst>
          </p:cNvPr>
          <p:cNvSpPr>
            <a:spLocks noGrp="1"/>
          </p:cNvSpPr>
          <p:nvPr>
            <p:ph type="ctrTitle"/>
          </p:nvPr>
        </p:nvSpPr>
        <p:spPr>
          <a:xfrm>
            <a:off x="997728" y="2872130"/>
            <a:ext cx="5873194" cy="954253"/>
          </a:xfrm>
        </p:spPr>
        <p:txBody>
          <a:bodyPr anchor="t">
            <a:normAutofit/>
          </a:bodyPr>
          <a:lstStyle>
            <a:lvl1pPr algn="l">
              <a:defRPr sz="5400"/>
            </a:lvl1pPr>
          </a:lstStyle>
          <a:p>
            <a:r>
              <a:rPr lang="en-US" dirty="0"/>
              <a:t>Click to edit Master title style</a:t>
            </a:r>
            <a:endParaRPr lang="en-GB" dirty="0"/>
          </a:p>
        </p:txBody>
      </p:sp>
      <p:sp>
        <p:nvSpPr>
          <p:cNvPr id="89" name="Subtitle 2">
            <a:extLst>
              <a:ext uri="{FF2B5EF4-FFF2-40B4-BE49-F238E27FC236}">
                <a16:creationId xmlns:a16="http://schemas.microsoft.com/office/drawing/2014/main" id="{B9DAE9F0-96DA-4923-B218-B5C94879DCED}"/>
              </a:ext>
            </a:extLst>
          </p:cNvPr>
          <p:cNvSpPr>
            <a:spLocks noGrp="1"/>
          </p:cNvSpPr>
          <p:nvPr>
            <p:ph type="subTitle" idx="1"/>
          </p:nvPr>
        </p:nvSpPr>
        <p:spPr>
          <a:xfrm>
            <a:off x="997728" y="4005246"/>
            <a:ext cx="5118990" cy="700620"/>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8" name="object 15">
            <a:extLst>
              <a:ext uri="{FF2B5EF4-FFF2-40B4-BE49-F238E27FC236}">
                <a16:creationId xmlns:a16="http://schemas.microsoft.com/office/drawing/2014/main" id="{E44A10DC-130D-4417-B61B-1EA59DF05D02}"/>
              </a:ext>
            </a:extLst>
          </p:cNvPr>
          <p:cNvSpPr/>
          <p:nvPr userDrawn="1"/>
        </p:nvSpPr>
        <p:spPr>
          <a:xfrm>
            <a:off x="997728" y="4962663"/>
            <a:ext cx="377190" cy="31750"/>
          </a:xfrm>
          <a:custGeom>
            <a:avLst/>
            <a:gdLst/>
            <a:ahLst/>
            <a:cxnLst/>
            <a:rect l="l" t="t" r="r" b="b"/>
            <a:pathLst>
              <a:path w="377190" h="31750">
                <a:moveTo>
                  <a:pt x="376951" y="0"/>
                </a:moveTo>
                <a:lnTo>
                  <a:pt x="0" y="0"/>
                </a:lnTo>
                <a:lnTo>
                  <a:pt x="0" y="31412"/>
                </a:lnTo>
                <a:lnTo>
                  <a:pt x="376951" y="31412"/>
                </a:lnTo>
                <a:lnTo>
                  <a:pt x="376951" y="0"/>
                </a:lnTo>
                <a:close/>
              </a:path>
            </a:pathLst>
          </a:custGeom>
          <a:solidFill>
            <a:srgbClr val="000000"/>
          </a:solidFill>
        </p:spPr>
        <p:txBody>
          <a:bodyPr wrap="square" lIns="0" tIns="0" rIns="0" bIns="0" rtlCol="0"/>
          <a:lstStyle/>
          <a:p>
            <a:endParaRPr/>
          </a:p>
        </p:txBody>
      </p:sp>
      <p:pic>
        <p:nvPicPr>
          <p:cNvPr id="49" name="bg object 24">
            <a:extLst>
              <a:ext uri="{FF2B5EF4-FFF2-40B4-BE49-F238E27FC236}">
                <a16:creationId xmlns:a16="http://schemas.microsoft.com/office/drawing/2014/main" id="{A0629C16-C049-413F-A275-B551B72B27AD}"/>
              </a:ext>
            </a:extLst>
          </p:cNvPr>
          <p:cNvPicPr/>
          <p:nvPr userDrawn="1"/>
        </p:nvPicPr>
        <p:blipFill>
          <a:blip r:embed="rId2" cstate="print"/>
          <a:stretch>
            <a:fillRect/>
          </a:stretch>
        </p:blipFill>
        <p:spPr>
          <a:xfrm>
            <a:off x="8854987" y="329067"/>
            <a:ext cx="3006807" cy="758116"/>
          </a:xfrm>
          <a:prstGeom prst="rect">
            <a:avLst/>
          </a:prstGeom>
        </p:spPr>
      </p:pic>
      <p:sp>
        <p:nvSpPr>
          <p:cNvPr id="51" name="Content Placeholder 2">
            <a:extLst>
              <a:ext uri="{FF2B5EF4-FFF2-40B4-BE49-F238E27FC236}">
                <a16:creationId xmlns:a16="http://schemas.microsoft.com/office/drawing/2014/main" id="{BBE5E3F5-5760-4A9B-8ADB-3AC94244E407}"/>
              </a:ext>
            </a:extLst>
          </p:cNvPr>
          <p:cNvSpPr>
            <a:spLocks noGrp="1"/>
          </p:cNvSpPr>
          <p:nvPr>
            <p:ph idx="14"/>
          </p:nvPr>
        </p:nvSpPr>
        <p:spPr>
          <a:xfrm>
            <a:off x="997728" y="5182452"/>
            <a:ext cx="5118990" cy="849071"/>
          </a:xfrm>
        </p:spPr>
        <p:txBody>
          <a:bodyPr>
            <a:normAutofit/>
          </a:bodyPr>
          <a:lstStyle>
            <a:lvl1pPr marL="0" indent="0">
              <a:buClr>
                <a:srgbClr val="4AD1C9"/>
              </a:buClr>
              <a:buFont typeface="+mj-lt"/>
              <a:buNone/>
              <a:defRPr sz="1800">
                <a:solidFill>
                  <a:schemeClr val="tx1"/>
                </a:solidFill>
              </a:defRPr>
            </a:lvl1pPr>
            <a:lvl2pPr marL="685800" indent="-228600">
              <a:buClr>
                <a:srgbClr val="4AD1C9"/>
              </a:buClr>
              <a:buFont typeface="Courier New" panose="02070309020205020404" pitchFamily="49" charset="0"/>
              <a:buChar char="o"/>
              <a:defRPr sz="1600">
                <a:solidFill>
                  <a:schemeClr val="tx1"/>
                </a:solidFill>
              </a:defRPr>
            </a:lvl2pPr>
            <a:lvl3pPr marL="1143000" indent="-228600">
              <a:buClr>
                <a:srgbClr val="4AD1C9"/>
              </a:buClr>
              <a:buFont typeface="Courier New" panose="02070309020205020404" pitchFamily="49" charset="0"/>
              <a:buChar char="o"/>
              <a:defRPr sz="1600">
                <a:solidFill>
                  <a:schemeClr val="tx1"/>
                </a:solidFill>
              </a:defRPr>
            </a:lvl3pPr>
            <a:lvl4pPr marL="1600200" indent="-228600">
              <a:buClr>
                <a:srgbClr val="4AD1C9"/>
              </a:buClr>
              <a:buFont typeface="Courier New" panose="02070309020205020404" pitchFamily="49" charset="0"/>
              <a:buChar char="o"/>
              <a:defRPr sz="1600">
                <a:solidFill>
                  <a:schemeClr val="tx1"/>
                </a:solidFill>
              </a:defRPr>
            </a:lvl4pPr>
            <a:lvl5pPr marL="2057400" indent="-228600">
              <a:buClr>
                <a:srgbClr val="4AD1C9"/>
              </a:buClr>
              <a:buFont typeface="Courier New" panose="02070309020205020404" pitchFamily="49" charset="0"/>
              <a:buChar char="o"/>
              <a:defRPr sz="1600">
                <a:solidFill>
                  <a:schemeClr val="tx1"/>
                </a:solidFill>
              </a:defRPr>
            </a:lvl5pPr>
          </a:lstStyle>
          <a:p>
            <a:pPr lvl="0"/>
            <a:endParaRPr lang="en-GB" dirty="0"/>
          </a:p>
        </p:txBody>
      </p:sp>
      <p:pic>
        <p:nvPicPr>
          <p:cNvPr id="52" name="Picture 51">
            <a:extLst>
              <a:ext uri="{FF2B5EF4-FFF2-40B4-BE49-F238E27FC236}">
                <a16:creationId xmlns:a16="http://schemas.microsoft.com/office/drawing/2014/main" id="{A2031874-12D8-431D-8CAA-0270D6674E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376" y="1525107"/>
            <a:ext cx="3369677" cy="1152421"/>
          </a:xfrm>
          <a:prstGeom prst="rect">
            <a:avLst/>
          </a:prstGeom>
        </p:spPr>
      </p:pic>
      <p:sp>
        <p:nvSpPr>
          <p:cNvPr id="54" name="Rectangle 53">
            <a:extLst>
              <a:ext uri="{FF2B5EF4-FFF2-40B4-BE49-F238E27FC236}">
                <a16:creationId xmlns:a16="http://schemas.microsoft.com/office/drawing/2014/main" id="{A2F6104F-9B98-4677-9737-E79E708D8C58}"/>
              </a:ext>
            </a:extLst>
          </p:cNvPr>
          <p:cNvSpPr/>
          <p:nvPr userDrawn="1"/>
        </p:nvSpPr>
        <p:spPr>
          <a:xfrm>
            <a:off x="7070393" y="2072640"/>
            <a:ext cx="5118990" cy="4785360"/>
          </a:xfrm>
          <a:prstGeom prst="rect">
            <a:avLst/>
          </a:prstGeom>
          <a:blipFill>
            <a:blip r:embed="rId4">
              <a:alphaModFix amt="25000"/>
            </a:blip>
            <a:stretch>
              <a:fillRect l="1" t="1" r="-27484" b="-363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039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5C17141-EE5F-4557-AB0C-BE2DBAF83792}"/>
              </a:ext>
            </a:extLst>
          </p:cNvPr>
          <p:cNvSpPr>
            <a:spLocks noGrp="1"/>
          </p:cNvSpPr>
          <p:nvPr>
            <p:ph type="dt" sz="half" idx="10"/>
          </p:nvPr>
        </p:nvSpPr>
        <p:spPr/>
        <p:txBody>
          <a:bodyPr/>
          <a:lstStyle/>
          <a:p>
            <a:fld id="{C2F1D9D6-308C-4F41-8514-8E10680E6468}" type="datetime1">
              <a:rPr lang="en-GB" smtClean="0"/>
              <a:t>03/11/2023</a:t>
            </a:fld>
            <a:endParaRPr lang="en-GB"/>
          </a:p>
        </p:txBody>
      </p:sp>
      <p:sp>
        <p:nvSpPr>
          <p:cNvPr id="4" name="Footer Placeholder 3">
            <a:extLst>
              <a:ext uri="{FF2B5EF4-FFF2-40B4-BE49-F238E27FC236}">
                <a16:creationId xmlns:a16="http://schemas.microsoft.com/office/drawing/2014/main" id="{BB537661-4377-4A79-B531-67C448BDEFA3}"/>
              </a:ext>
            </a:extLst>
          </p:cNvPr>
          <p:cNvSpPr>
            <a:spLocks noGrp="1"/>
          </p:cNvSpPr>
          <p:nvPr>
            <p:ph type="ftr" sz="quarter" idx="11"/>
          </p:nvPr>
        </p:nvSpPr>
        <p:spPr/>
        <p:txBody>
          <a:bodyPr/>
          <a:lstStyle/>
          <a:p>
            <a:endParaRPr lang="en-GB"/>
          </a:p>
        </p:txBody>
      </p:sp>
      <p:pic>
        <p:nvPicPr>
          <p:cNvPr id="44" name="object 2">
            <a:extLst>
              <a:ext uri="{FF2B5EF4-FFF2-40B4-BE49-F238E27FC236}">
                <a16:creationId xmlns:a16="http://schemas.microsoft.com/office/drawing/2014/main" id="{8DC36BE7-A89C-4044-B1E7-F2B9115F9E16}"/>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361751" y="6290223"/>
            <a:ext cx="365125" cy="365125"/>
          </a:xfrm>
          <a:prstGeom prst="rect">
            <a:avLst/>
          </a:prstGeom>
        </p:spPr>
      </p:pic>
      <p:sp>
        <p:nvSpPr>
          <p:cNvPr id="45" name="Slide Number Placeholder 4">
            <a:extLst>
              <a:ext uri="{FF2B5EF4-FFF2-40B4-BE49-F238E27FC236}">
                <a16:creationId xmlns:a16="http://schemas.microsoft.com/office/drawing/2014/main" id="{3C5F310C-0455-4F99-82C8-A4A8B7D14ED0}"/>
              </a:ext>
            </a:extLst>
          </p:cNvPr>
          <p:cNvSpPr>
            <a:spLocks noGrp="1"/>
          </p:cNvSpPr>
          <p:nvPr userDrawn="1">
            <p:ph type="sldNum" sz="quarter" idx="12"/>
          </p:nvPr>
        </p:nvSpPr>
        <p:spPr>
          <a:xfrm>
            <a:off x="739911" y="6296025"/>
            <a:ext cx="2441817" cy="365125"/>
          </a:xfrm>
        </p:spPr>
        <p:txBody>
          <a:bodyPr/>
          <a:lstStyle/>
          <a:p>
            <a:fld id="{B5A3AB10-BD2F-4AB3-8652-FFAF8383F5D3}" type="slidenum">
              <a:rPr lang="en-GB" smtClean="0"/>
              <a:pPr/>
              <a:t>‹#›</a:t>
            </a:fld>
            <a:endParaRPr lang="en-GB" dirty="0"/>
          </a:p>
        </p:txBody>
      </p:sp>
      <p:grpSp>
        <p:nvGrpSpPr>
          <p:cNvPr id="2" name="Group 1">
            <a:extLst>
              <a:ext uri="{FF2B5EF4-FFF2-40B4-BE49-F238E27FC236}">
                <a16:creationId xmlns:a16="http://schemas.microsoft.com/office/drawing/2014/main" id="{1022C11C-7918-4CB6-95A0-7020943EBC9B}"/>
              </a:ext>
            </a:extLst>
          </p:cNvPr>
          <p:cNvGrpSpPr/>
          <p:nvPr userDrawn="1"/>
        </p:nvGrpSpPr>
        <p:grpSpPr>
          <a:xfrm>
            <a:off x="407514" y="321820"/>
            <a:ext cx="11466986" cy="765991"/>
            <a:chOff x="407514" y="321820"/>
            <a:chExt cx="11466986" cy="765991"/>
          </a:xfrm>
        </p:grpSpPr>
        <p:pic>
          <p:nvPicPr>
            <p:cNvPr id="6" name="object 3">
              <a:extLst>
                <a:ext uri="{FF2B5EF4-FFF2-40B4-BE49-F238E27FC236}">
                  <a16:creationId xmlns:a16="http://schemas.microsoft.com/office/drawing/2014/main" id="{46A1CD3A-E486-404B-9B98-9BB63F9AF9B4}"/>
                </a:ext>
              </a:extLst>
            </p:cNvPr>
            <p:cNvPicPr/>
            <p:nvPr userDrawn="1"/>
          </p:nvPicPr>
          <p:blipFill>
            <a:blip r:embed="rId3" cstate="print"/>
            <a:stretch>
              <a:fillRect/>
            </a:stretch>
          </p:blipFill>
          <p:spPr>
            <a:xfrm>
              <a:off x="8840401" y="322761"/>
              <a:ext cx="3034099" cy="765050"/>
            </a:xfrm>
            <a:prstGeom prst="rect">
              <a:avLst/>
            </a:prstGeom>
          </p:spPr>
        </p:pic>
        <p:pic>
          <p:nvPicPr>
            <p:cNvPr id="41" name="Picture 40">
              <a:extLst>
                <a:ext uri="{FF2B5EF4-FFF2-40B4-BE49-F238E27FC236}">
                  <a16:creationId xmlns:a16="http://schemas.microsoft.com/office/drawing/2014/main" id="{DE822FCB-FCC3-4FB0-8554-7CD3FB90E0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7514" y="321820"/>
              <a:ext cx="2239757" cy="765991"/>
            </a:xfrm>
            <a:prstGeom prst="rect">
              <a:avLst/>
            </a:prstGeom>
          </p:spPr>
        </p:pic>
      </p:grpSp>
    </p:spTree>
    <p:extLst>
      <p:ext uri="{BB962C8B-B14F-4D97-AF65-F5344CB8AC3E}">
        <p14:creationId xmlns:p14="http://schemas.microsoft.com/office/powerpoint/2010/main" val="219277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3" name="Graphic 42">
            <a:extLst>
              <a:ext uri="{FF2B5EF4-FFF2-40B4-BE49-F238E27FC236}">
                <a16:creationId xmlns:a16="http://schemas.microsoft.com/office/drawing/2014/main" id="{ECDD8FDC-80C8-496A-91A8-53AD57516F5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221"/>
          <a:stretch/>
        </p:blipFill>
        <p:spPr>
          <a:xfrm>
            <a:off x="5737719" y="1"/>
            <a:ext cx="6474786" cy="6857999"/>
          </a:xfrm>
          <a:prstGeom prst="rect">
            <a:avLst/>
          </a:prstGeom>
        </p:spPr>
      </p:pic>
      <p:sp>
        <p:nvSpPr>
          <p:cNvPr id="2" name="Title 1">
            <a:extLst>
              <a:ext uri="{FF2B5EF4-FFF2-40B4-BE49-F238E27FC236}">
                <a16:creationId xmlns:a16="http://schemas.microsoft.com/office/drawing/2014/main" id="{DD138EF8-A665-4BFF-A8C7-F8DC1056B14E}"/>
              </a:ext>
            </a:extLst>
          </p:cNvPr>
          <p:cNvSpPr>
            <a:spLocks noGrp="1"/>
          </p:cNvSpPr>
          <p:nvPr>
            <p:ph type="title" hasCustomPrompt="1"/>
          </p:nvPr>
        </p:nvSpPr>
        <p:spPr>
          <a:xfrm>
            <a:off x="496586" y="1342229"/>
            <a:ext cx="10515600" cy="981871"/>
          </a:xfrm>
        </p:spPr>
        <p:txBody>
          <a:bodyPr/>
          <a:lstStyle>
            <a:lvl1pPr>
              <a:defRPr/>
            </a:lvl1pPr>
          </a:lstStyle>
          <a:p>
            <a:r>
              <a:rPr lang="en-US" dirty="0"/>
              <a:t>Contents</a:t>
            </a:r>
            <a:endParaRPr lang="en-GB" dirty="0"/>
          </a:p>
        </p:txBody>
      </p:sp>
      <p:sp>
        <p:nvSpPr>
          <p:cNvPr id="3" name="Date Placeholder 2">
            <a:extLst>
              <a:ext uri="{FF2B5EF4-FFF2-40B4-BE49-F238E27FC236}">
                <a16:creationId xmlns:a16="http://schemas.microsoft.com/office/drawing/2014/main" id="{FC20C981-4EE1-4CCD-89BA-4F3F7C8BB9E1}"/>
              </a:ext>
            </a:extLst>
          </p:cNvPr>
          <p:cNvSpPr>
            <a:spLocks noGrp="1"/>
          </p:cNvSpPr>
          <p:nvPr>
            <p:ph type="dt" sz="half" idx="10"/>
          </p:nvPr>
        </p:nvSpPr>
        <p:spPr/>
        <p:txBody>
          <a:bodyPr/>
          <a:lstStyle/>
          <a:p>
            <a:fld id="{A5E5F63D-6FDF-4858-9576-768BE7A022DE}" type="datetime1">
              <a:rPr lang="en-GB" smtClean="0"/>
              <a:t>03/11/2023</a:t>
            </a:fld>
            <a:endParaRPr lang="en-GB"/>
          </a:p>
        </p:txBody>
      </p:sp>
      <p:sp>
        <p:nvSpPr>
          <p:cNvPr id="4" name="Footer Placeholder 3">
            <a:extLst>
              <a:ext uri="{FF2B5EF4-FFF2-40B4-BE49-F238E27FC236}">
                <a16:creationId xmlns:a16="http://schemas.microsoft.com/office/drawing/2014/main" id="{5CF5509D-CFDB-42A8-9F22-1239C227209B}"/>
              </a:ext>
            </a:extLst>
          </p:cNvPr>
          <p:cNvSpPr>
            <a:spLocks noGrp="1"/>
          </p:cNvSpPr>
          <p:nvPr>
            <p:ph type="ftr" sz="quarter" idx="11"/>
          </p:nvPr>
        </p:nvSpPr>
        <p:spPr/>
        <p:txBody>
          <a:bodyPr/>
          <a:lstStyle/>
          <a:p>
            <a:endParaRPr lang="en-GB"/>
          </a:p>
        </p:txBody>
      </p:sp>
      <p:sp>
        <p:nvSpPr>
          <p:cNvPr id="45" name="Slide Number Placeholder 4">
            <a:extLst>
              <a:ext uri="{FF2B5EF4-FFF2-40B4-BE49-F238E27FC236}">
                <a16:creationId xmlns:a16="http://schemas.microsoft.com/office/drawing/2014/main" id="{A52DF548-A527-4A26-9752-CA90B85DE772}"/>
              </a:ext>
            </a:extLst>
          </p:cNvPr>
          <p:cNvSpPr>
            <a:spLocks noGrp="1"/>
          </p:cNvSpPr>
          <p:nvPr>
            <p:ph type="sldNum" sz="quarter" idx="12"/>
          </p:nvPr>
        </p:nvSpPr>
        <p:spPr>
          <a:xfrm>
            <a:off x="739911" y="6296025"/>
            <a:ext cx="2441817" cy="365125"/>
          </a:xfrm>
        </p:spPr>
        <p:txBody>
          <a:bodyPr/>
          <a:lstStyle/>
          <a:p>
            <a:fld id="{B5A3AB10-BD2F-4AB3-8652-FFAF8383F5D3}" type="slidenum">
              <a:rPr lang="en-GB" smtClean="0"/>
              <a:pPr/>
              <a:t>‹#›</a:t>
            </a:fld>
            <a:endParaRPr lang="en-GB" dirty="0"/>
          </a:p>
        </p:txBody>
      </p:sp>
      <p:sp>
        <p:nvSpPr>
          <p:cNvPr id="46" name="Content Placeholder 2">
            <a:extLst>
              <a:ext uri="{FF2B5EF4-FFF2-40B4-BE49-F238E27FC236}">
                <a16:creationId xmlns:a16="http://schemas.microsoft.com/office/drawing/2014/main" id="{F6FB5C6C-BB61-4EBE-B246-729EC3AB509B}"/>
              </a:ext>
            </a:extLst>
          </p:cNvPr>
          <p:cNvSpPr>
            <a:spLocks noGrp="1"/>
          </p:cNvSpPr>
          <p:nvPr>
            <p:ph idx="14"/>
          </p:nvPr>
        </p:nvSpPr>
        <p:spPr>
          <a:xfrm>
            <a:off x="496585" y="2578518"/>
            <a:ext cx="4893099" cy="3077474"/>
          </a:xfrm>
        </p:spPr>
        <p:txBody>
          <a:bodyPr>
            <a:normAutofit/>
          </a:bodyPr>
          <a:lstStyle>
            <a:lvl1pPr marL="514350" indent="-514350">
              <a:buClr>
                <a:srgbClr val="FF7000"/>
              </a:buClr>
              <a:buFont typeface="+mj-lt"/>
              <a:buAutoNum type="arabicPeriod"/>
              <a:defRPr sz="2800">
                <a:solidFill>
                  <a:schemeClr val="tx1"/>
                </a:solidFill>
              </a:defRPr>
            </a:lvl1pPr>
            <a:lvl2pPr marL="685800" indent="-228600">
              <a:buClr>
                <a:srgbClr val="4AD1C9"/>
              </a:buClr>
              <a:buFont typeface="Courier New" panose="02070309020205020404" pitchFamily="49" charset="0"/>
              <a:buChar char="o"/>
              <a:defRPr sz="1600">
                <a:solidFill>
                  <a:schemeClr val="tx1"/>
                </a:solidFill>
              </a:defRPr>
            </a:lvl2pPr>
            <a:lvl3pPr marL="1143000" indent="-228600">
              <a:buClr>
                <a:srgbClr val="4AD1C9"/>
              </a:buClr>
              <a:buFont typeface="Courier New" panose="02070309020205020404" pitchFamily="49" charset="0"/>
              <a:buChar char="o"/>
              <a:defRPr sz="1600">
                <a:solidFill>
                  <a:schemeClr val="tx1"/>
                </a:solidFill>
              </a:defRPr>
            </a:lvl3pPr>
            <a:lvl4pPr marL="1600200" indent="-228600">
              <a:buClr>
                <a:srgbClr val="4AD1C9"/>
              </a:buClr>
              <a:buFont typeface="Courier New" panose="02070309020205020404" pitchFamily="49" charset="0"/>
              <a:buChar char="o"/>
              <a:defRPr sz="1600">
                <a:solidFill>
                  <a:schemeClr val="tx1"/>
                </a:solidFill>
              </a:defRPr>
            </a:lvl4pPr>
            <a:lvl5pPr marL="2057400" indent="-228600">
              <a:buClr>
                <a:srgbClr val="4AD1C9"/>
              </a:buClr>
              <a:buFont typeface="Courier New" panose="02070309020205020404" pitchFamily="49" charset="0"/>
              <a:buChar char="o"/>
              <a:defRPr sz="1600">
                <a:solidFill>
                  <a:schemeClr val="tx1"/>
                </a:solidFill>
              </a:defRPr>
            </a:lvl5pPr>
          </a:lstStyle>
          <a:p>
            <a:pPr lvl="0"/>
            <a:endParaRPr lang="en-GB" dirty="0"/>
          </a:p>
        </p:txBody>
      </p:sp>
      <p:pic>
        <p:nvPicPr>
          <p:cNvPr id="47" name="object 2">
            <a:extLst>
              <a:ext uri="{FF2B5EF4-FFF2-40B4-BE49-F238E27FC236}">
                <a16:creationId xmlns:a16="http://schemas.microsoft.com/office/drawing/2014/main" id="{9E4A4324-D368-4FDE-8228-0927F89189B0}"/>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361751" y="6290223"/>
            <a:ext cx="365125" cy="365125"/>
          </a:xfrm>
          <a:prstGeom prst="rect">
            <a:avLst/>
          </a:prstGeom>
        </p:spPr>
      </p:pic>
      <p:pic>
        <p:nvPicPr>
          <p:cNvPr id="49" name="object 3">
            <a:extLst>
              <a:ext uri="{FF2B5EF4-FFF2-40B4-BE49-F238E27FC236}">
                <a16:creationId xmlns:a16="http://schemas.microsoft.com/office/drawing/2014/main" id="{5E30EDFB-C175-4711-B0D0-CFA6E86DB9DD}"/>
              </a:ext>
            </a:extLst>
          </p:cNvPr>
          <p:cNvPicPr/>
          <p:nvPr userDrawn="1"/>
        </p:nvPicPr>
        <p:blipFill>
          <a:blip r:embed="rId5" cstate="print"/>
          <a:stretch>
            <a:fillRect/>
          </a:stretch>
        </p:blipFill>
        <p:spPr>
          <a:xfrm>
            <a:off x="8840401" y="322761"/>
            <a:ext cx="3034099" cy="765050"/>
          </a:xfrm>
          <a:prstGeom prst="rect">
            <a:avLst/>
          </a:prstGeom>
        </p:spPr>
      </p:pic>
      <p:pic>
        <p:nvPicPr>
          <p:cNvPr id="50" name="Picture 49">
            <a:extLst>
              <a:ext uri="{FF2B5EF4-FFF2-40B4-BE49-F238E27FC236}">
                <a16:creationId xmlns:a16="http://schemas.microsoft.com/office/drawing/2014/main" id="{4837AEBC-8937-4C9C-9B79-C73DE33729A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07514" y="321820"/>
            <a:ext cx="2239757" cy="765991"/>
          </a:xfrm>
          <a:prstGeom prst="rect">
            <a:avLst/>
          </a:prstGeom>
        </p:spPr>
      </p:pic>
    </p:spTree>
    <p:extLst>
      <p:ext uri="{BB962C8B-B14F-4D97-AF65-F5344CB8AC3E}">
        <p14:creationId xmlns:p14="http://schemas.microsoft.com/office/powerpoint/2010/main" val="2121076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FF6C6E70-D279-4B8A-B981-7F7E0C3DB4DE}"/>
              </a:ext>
            </a:extLst>
          </p:cNvPr>
          <p:cNvSpPr/>
          <p:nvPr userDrawn="1"/>
        </p:nvSpPr>
        <p:spPr>
          <a:xfrm>
            <a:off x="0" y="1"/>
            <a:ext cx="12192000" cy="6856748"/>
          </a:xfrm>
          <a:custGeom>
            <a:avLst/>
            <a:gdLst/>
            <a:ahLst/>
            <a:cxnLst/>
            <a:rect l="l" t="t" r="r" b="b"/>
            <a:pathLst>
              <a:path w="20099020" h="11303635">
                <a:moveTo>
                  <a:pt x="20098864" y="0"/>
                </a:moveTo>
                <a:lnTo>
                  <a:pt x="0" y="0"/>
                </a:lnTo>
                <a:lnTo>
                  <a:pt x="0" y="11303320"/>
                </a:lnTo>
                <a:lnTo>
                  <a:pt x="20098864" y="11303320"/>
                </a:lnTo>
                <a:lnTo>
                  <a:pt x="20098864" y="0"/>
                </a:lnTo>
                <a:close/>
              </a:path>
            </a:pathLst>
          </a:custGeom>
          <a:solidFill>
            <a:srgbClr val="002166"/>
          </a:solidFill>
        </p:spPr>
        <p:txBody>
          <a:bodyPr wrap="square" lIns="0" tIns="0" rIns="0" bIns="0" rtlCol="0"/>
          <a:lstStyle/>
          <a:p>
            <a:endParaRPr dirty="0"/>
          </a:p>
        </p:txBody>
      </p:sp>
      <p:sp>
        <p:nvSpPr>
          <p:cNvPr id="2" name="Title 1">
            <a:extLst>
              <a:ext uri="{FF2B5EF4-FFF2-40B4-BE49-F238E27FC236}">
                <a16:creationId xmlns:a16="http://schemas.microsoft.com/office/drawing/2014/main" id="{0C1F04FB-B2AB-478B-8CD3-FE711E7FCE26}"/>
              </a:ext>
            </a:extLst>
          </p:cNvPr>
          <p:cNvSpPr>
            <a:spLocks noGrp="1"/>
          </p:cNvSpPr>
          <p:nvPr>
            <p:ph type="title"/>
          </p:nvPr>
        </p:nvSpPr>
        <p:spPr>
          <a:xfrm>
            <a:off x="467518" y="1189831"/>
            <a:ext cx="10515600" cy="1325563"/>
          </a:xfrm>
        </p:spPr>
        <p:txBody>
          <a:bodyPr>
            <a:normAutofit/>
          </a:bodyPr>
          <a:lstStyle>
            <a:lvl1pPr>
              <a:defRPr sz="5400">
                <a:solidFill>
                  <a:schemeClr val="bg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6BE346C7-A6D8-4657-BD8D-846A09432092}"/>
              </a:ext>
            </a:extLst>
          </p:cNvPr>
          <p:cNvSpPr>
            <a:spLocks noGrp="1"/>
          </p:cNvSpPr>
          <p:nvPr>
            <p:ph type="dt" sz="half" idx="10"/>
          </p:nvPr>
        </p:nvSpPr>
        <p:spPr/>
        <p:txBody>
          <a:bodyPr/>
          <a:lstStyle>
            <a:lvl1pPr>
              <a:defRPr>
                <a:solidFill>
                  <a:schemeClr val="bg1"/>
                </a:solidFill>
              </a:defRPr>
            </a:lvl1pPr>
          </a:lstStyle>
          <a:p>
            <a:fld id="{6D5B6A05-CB9A-4482-B747-D6FAC04E3E45}" type="datetime1">
              <a:rPr lang="en-GB" smtClean="0"/>
              <a:t>03/11/2023</a:t>
            </a:fld>
            <a:endParaRPr lang="en-GB" dirty="0"/>
          </a:p>
        </p:txBody>
      </p:sp>
      <p:sp>
        <p:nvSpPr>
          <p:cNvPr id="4" name="Footer Placeholder 3">
            <a:extLst>
              <a:ext uri="{FF2B5EF4-FFF2-40B4-BE49-F238E27FC236}">
                <a16:creationId xmlns:a16="http://schemas.microsoft.com/office/drawing/2014/main" id="{5B6C12B8-A794-4870-A874-993B04A62ED3}"/>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3105DB82-2801-41F2-850E-666824218195}"/>
              </a:ext>
            </a:extLst>
          </p:cNvPr>
          <p:cNvSpPr>
            <a:spLocks noGrp="1"/>
          </p:cNvSpPr>
          <p:nvPr>
            <p:ph type="sldNum" sz="quarter" idx="12"/>
          </p:nvPr>
        </p:nvSpPr>
        <p:spPr>
          <a:xfrm>
            <a:off x="699067" y="6296025"/>
            <a:ext cx="2482661" cy="365125"/>
          </a:xfrm>
        </p:spPr>
        <p:txBody>
          <a:bodyPr/>
          <a:lstStyle>
            <a:lvl1pPr>
              <a:defRPr>
                <a:solidFill>
                  <a:schemeClr val="bg1"/>
                </a:solidFill>
              </a:defRPr>
            </a:lvl1pPr>
          </a:lstStyle>
          <a:p>
            <a:fld id="{B5A3AB10-BD2F-4AB3-8652-FFAF8383F5D3}" type="slidenum">
              <a:rPr lang="en-GB" smtClean="0"/>
              <a:pPr/>
              <a:t>‹#›</a:t>
            </a:fld>
            <a:endParaRPr lang="en-GB" dirty="0"/>
          </a:p>
        </p:txBody>
      </p:sp>
      <p:pic>
        <p:nvPicPr>
          <p:cNvPr id="9" name="object 8">
            <a:extLst>
              <a:ext uri="{FF2B5EF4-FFF2-40B4-BE49-F238E27FC236}">
                <a16:creationId xmlns:a16="http://schemas.microsoft.com/office/drawing/2014/main" id="{D9A10500-029D-49A0-82C0-D1D4D94802A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391079" y="6313072"/>
            <a:ext cx="307987" cy="307987"/>
          </a:xfrm>
          <a:prstGeom prst="rect">
            <a:avLst/>
          </a:prstGeom>
        </p:spPr>
      </p:pic>
      <p:sp>
        <p:nvSpPr>
          <p:cNvPr id="41" name="Subtitle 2">
            <a:extLst>
              <a:ext uri="{FF2B5EF4-FFF2-40B4-BE49-F238E27FC236}">
                <a16:creationId xmlns:a16="http://schemas.microsoft.com/office/drawing/2014/main" id="{A36DB6A1-1317-42AD-8AA5-566B4DCA8425}"/>
              </a:ext>
            </a:extLst>
          </p:cNvPr>
          <p:cNvSpPr>
            <a:spLocks noGrp="1"/>
          </p:cNvSpPr>
          <p:nvPr>
            <p:ph type="subTitle" idx="1"/>
          </p:nvPr>
        </p:nvSpPr>
        <p:spPr>
          <a:xfrm>
            <a:off x="467518" y="2232721"/>
            <a:ext cx="5118990" cy="412567"/>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2" name="Content Placeholder 2">
            <a:extLst>
              <a:ext uri="{FF2B5EF4-FFF2-40B4-BE49-F238E27FC236}">
                <a16:creationId xmlns:a16="http://schemas.microsoft.com/office/drawing/2014/main" id="{2914A7EE-68A9-4367-8622-C7B06ABFCEDA}"/>
              </a:ext>
            </a:extLst>
          </p:cNvPr>
          <p:cNvSpPr>
            <a:spLocks noGrp="1"/>
          </p:cNvSpPr>
          <p:nvPr>
            <p:ph idx="13"/>
          </p:nvPr>
        </p:nvSpPr>
        <p:spPr>
          <a:xfrm>
            <a:off x="4313484" y="2750189"/>
            <a:ext cx="3565032" cy="3077474"/>
          </a:xfrm>
        </p:spPr>
        <p:txBody>
          <a:bodyPr>
            <a:normAutofit/>
          </a:bodyPr>
          <a:lstStyle>
            <a:lvl1pPr>
              <a:buClr>
                <a:srgbClr val="FF7000"/>
              </a:buClr>
              <a:defRPr sz="1800">
                <a:solidFill>
                  <a:schemeClr val="bg1"/>
                </a:solidFill>
              </a:defRPr>
            </a:lvl1pPr>
            <a:lvl2pPr>
              <a:buClr>
                <a:srgbClr val="FF7000"/>
              </a:buClr>
              <a:defRPr sz="1600">
                <a:solidFill>
                  <a:schemeClr val="bg1"/>
                </a:solidFill>
              </a:defRPr>
            </a:lvl2pPr>
            <a:lvl3pPr>
              <a:buClr>
                <a:srgbClr val="FF7000"/>
              </a:buClr>
              <a:defRPr sz="1400">
                <a:solidFill>
                  <a:schemeClr val="bg1"/>
                </a:solidFill>
              </a:defRPr>
            </a:lvl3pPr>
            <a:lvl4pPr>
              <a:buClr>
                <a:srgbClr val="FF7000"/>
              </a:buClr>
              <a:defRPr sz="1200">
                <a:solidFill>
                  <a:schemeClr val="bg1"/>
                </a:solidFill>
              </a:defRPr>
            </a:lvl4pPr>
            <a:lvl5pPr>
              <a:buClr>
                <a:srgbClr val="FF7000"/>
              </a:buClr>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3" name="Content Placeholder 2">
            <a:extLst>
              <a:ext uri="{FF2B5EF4-FFF2-40B4-BE49-F238E27FC236}">
                <a16:creationId xmlns:a16="http://schemas.microsoft.com/office/drawing/2014/main" id="{D0154623-1B8E-4496-A30C-FD0585E7DC70}"/>
              </a:ext>
            </a:extLst>
          </p:cNvPr>
          <p:cNvSpPr>
            <a:spLocks noGrp="1"/>
          </p:cNvSpPr>
          <p:nvPr>
            <p:ph idx="14"/>
          </p:nvPr>
        </p:nvSpPr>
        <p:spPr>
          <a:xfrm>
            <a:off x="483165" y="2750189"/>
            <a:ext cx="3565032" cy="3077474"/>
          </a:xfrm>
        </p:spPr>
        <p:txBody>
          <a:bodyPr>
            <a:normAutofit/>
          </a:bodyPr>
          <a:lstStyle>
            <a:lvl1pPr>
              <a:buClr>
                <a:srgbClr val="FF7000"/>
              </a:buClr>
              <a:defRPr sz="1800">
                <a:solidFill>
                  <a:schemeClr val="bg1"/>
                </a:solidFill>
              </a:defRPr>
            </a:lvl1pPr>
            <a:lvl2pPr>
              <a:buClr>
                <a:srgbClr val="FF7000"/>
              </a:buClr>
              <a:defRPr sz="1600">
                <a:solidFill>
                  <a:schemeClr val="bg1"/>
                </a:solidFill>
              </a:defRPr>
            </a:lvl2pPr>
            <a:lvl3pPr>
              <a:buClr>
                <a:srgbClr val="FF7000"/>
              </a:buClr>
              <a:defRPr sz="1400">
                <a:solidFill>
                  <a:schemeClr val="bg1"/>
                </a:solidFill>
              </a:defRPr>
            </a:lvl3pPr>
            <a:lvl4pPr>
              <a:buClr>
                <a:srgbClr val="FF7000"/>
              </a:buClr>
              <a:defRPr sz="1200">
                <a:solidFill>
                  <a:schemeClr val="bg1"/>
                </a:solidFill>
              </a:defRPr>
            </a:lvl4pPr>
            <a:lvl5pPr>
              <a:buClr>
                <a:srgbClr val="FF7000"/>
              </a:buClr>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4" name="Content Placeholder 2">
            <a:extLst>
              <a:ext uri="{FF2B5EF4-FFF2-40B4-BE49-F238E27FC236}">
                <a16:creationId xmlns:a16="http://schemas.microsoft.com/office/drawing/2014/main" id="{9891C168-A561-44D2-BF2C-2F2C38D28BE4}"/>
              </a:ext>
            </a:extLst>
          </p:cNvPr>
          <p:cNvSpPr>
            <a:spLocks noGrp="1"/>
          </p:cNvSpPr>
          <p:nvPr>
            <p:ph idx="15"/>
          </p:nvPr>
        </p:nvSpPr>
        <p:spPr>
          <a:xfrm>
            <a:off x="8143803" y="2750189"/>
            <a:ext cx="3565032" cy="3077474"/>
          </a:xfrm>
        </p:spPr>
        <p:txBody>
          <a:bodyPr>
            <a:normAutofit/>
          </a:bodyPr>
          <a:lstStyle>
            <a:lvl1pPr>
              <a:buClr>
                <a:srgbClr val="FF7000"/>
              </a:buClr>
              <a:defRPr sz="1800">
                <a:solidFill>
                  <a:schemeClr val="bg1"/>
                </a:solidFill>
              </a:defRPr>
            </a:lvl1pPr>
            <a:lvl2pPr>
              <a:buClr>
                <a:srgbClr val="FF7000"/>
              </a:buClr>
              <a:defRPr sz="1600">
                <a:solidFill>
                  <a:schemeClr val="bg1"/>
                </a:solidFill>
              </a:defRPr>
            </a:lvl2pPr>
            <a:lvl3pPr>
              <a:buClr>
                <a:srgbClr val="FF7000"/>
              </a:buClr>
              <a:defRPr sz="1400">
                <a:solidFill>
                  <a:schemeClr val="bg1"/>
                </a:solidFill>
              </a:defRPr>
            </a:lvl3pPr>
            <a:lvl4pPr>
              <a:buClr>
                <a:srgbClr val="FF7000"/>
              </a:buClr>
              <a:defRPr sz="1200">
                <a:solidFill>
                  <a:schemeClr val="bg1"/>
                </a:solidFill>
              </a:defRPr>
            </a:lvl4pPr>
            <a:lvl5pPr>
              <a:buClr>
                <a:srgbClr val="FF7000"/>
              </a:buClr>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7" name="Group 6">
            <a:extLst>
              <a:ext uri="{FF2B5EF4-FFF2-40B4-BE49-F238E27FC236}">
                <a16:creationId xmlns:a16="http://schemas.microsoft.com/office/drawing/2014/main" id="{6317DCE6-DE0C-4A84-ADFC-A54E0E1C9B9B}"/>
              </a:ext>
            </a:extLst>
          </p:cNvPr>
          <p:cNvGrpSpPr/>
          <p:nvPr userDrawn="1"/>
        </p:nvGrpSpPr>
        <p:grpSpPr>
          <a:xfrm>
            <a:off x="407514" y="301577"/>
            <a:ext cx="11395965" cy="786234"/>
            <a:chOff x="407514" y="301577"/>
            <a:chExt cx="11395965" cy="786234"/>
          </a:xfrm>
        </p:grpSpPr>
        <p:pic>
          <p:nvPicPr>
            <p:cNvPr id="10" name="object 9">
              <a:extLst>
                <a:ext uri="{FF2B5EF4-FFF2-40B4-BE49-F238E27FC236}">
                  <a16:creationId xmlns:a16="http://schemas.microsoft.com/office/drawing/2014/main" id="{A34DDD7A-7F9E-4AB3-B922-E27B06B1FBA6}"/>
                </a:ext>
              </a:extLst>
            </p:cNvPr>
            <p:cNvPicPr/>
            <p:nvPr userDrawn="1"/>
          </p:nvPicPr>
          <p:blipFill>
            <a:blip r:embed="rId3" cstate="print"/>
            <a:stretch>
              <a:fillRect/>
            </a:stretch>
          </p:blipFill>
          <p:spPr>
            <a:xfrm>
              <a:off x="8795912" y="301577"/>
              <a:ext cx="3007567" cy="758360"/>
            </a:xfrm>
            <a:prstGeom prst="rect">
              <a:avLst/>
            </a:prstGeom>
          </p:spPr>
        </p:pic>
        <p:pic>
          <p:nvPicPr>
            <p:cNvPr id="38" name="Picture 37">
              <a:extLst>
                <a:ext uri="{FF2B5EF4-FFF2-40B4-BE49-F238E27FC236}">
                  <a16:creationId xmlns:a16="http://schemas.microsoft.com/office/drawing/2014/main" id="{D1DF6577-DE73-4646-B580-3958994D8D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7514" y="321820"/>
              <a:ext cx="2239756" cy="765991"/>
            </a:xfrm>
            <a:prstGeom prst="rect">
              <a:avLst/>
            </a:prstGeom>
          </p:spPr>
        </p:pic>
      </p:grpSp>
    </p:spTree>
    <p:extLst>
      <p:ext uri="{BB962C8B-B14F-4D97-AF65-F5344CB8AC3E}">
        <p14:creationId xmlns:p14="http://schemas.microsoft.com/office/powerpoint/2010/main" val="906165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04FB-B2AB-478B-8CD3-FE711E7FCE26}"/>
              </a:ext>
            </a:extLst>
          </p:cNvPr>
          <p:cNvSpPr>
            <a:spLocks noGrp="1"/>
          </p:cNvSpPr>
          <p:nvPr>
            <p:ph type="title"/>
          </p:nvPr>
        </p:nvSpPr>
        <p:spPr>
          <a:xfrm>
            <a:off x="467518" y="1189831"/>
            <a:ext cx="10515600" cy="1325563"/>
          </a:xfrm>
        </p:spPr>
        <p:txBody>
          <a:bodyPr>
            <a:normAutofit/>
          </a:bodyPr>
          <a:lstStyle>
            <a:lvl1pPr>
              <a:defRPr sz="5400">
                <a:solidFill>
                  <a:schemeClr val="tx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6BE346C7-A6D8-4657-BD8D-846A09432092}"/>
              </a:ext>
            </a:extLst>
          </p:cNvPr>
          <p:cNvSpPr>
            <a:spLocks noGrp="1"/>
          </p:cNvSpPr>
          <p:nvPr>
            <p:ph type="dt" sz="half" idx="10"/>
          </p:nvPr>
        </p:nvSpPr>
        <p:spPr/>
        <p:txBody>
          <a:bodyPr/>
          <a:lstStyle>
            <a:lvl1pPr>
              <a:defRPr>
                <a:solidFill>
                  <a:schemeClr val="tx1"/>
                </a:solidFill>
              </a:defRPr>
            </a:lvl1pPr>
          </a:lstStyle>
          <a:p>
            <a:fld id="{E5A56331-4AAF-438A-A38F-A55C9C047B4E}" type="datetime1">
              <a:rPr lang="en-GB" smtClean="0"/>
              <a:t>03/11/2023</a:t>
            </a:fld>
            <a:endParaRPr lang="en-GB" dirty="0"/>
          </a:p>
        </p:txBody>
      </p:sp>
      <p:sp>
        <p:nvSpPr>
          <p:cNvPr id="4" name="Footer Placeholder 3">
            <a:extLst>
              <a:ext uri="{FF2B5EF4-FFF2-40B4-BE49-F238E27FC236}">
                <a16:creationId xmlns:a16="http://schemas.microsoft.com/office/drawing/2014/main" id="{5B6C12B8-A794-4870-A874-993B04A62ED3}"/>
              </a:ext>
            </a:extLst>
          </p:cNvPr>
          <p:cNvSpPr>
            <a:spLocks noGrp="1"/>
          </p:cNvSpPr>
          <p:nvPr>
            <p:ph type="ftr" sz="quarter" idx="11"/>
          </p:nvPr>
        </p:nvSpPr>
        <p:spPr/>
        <p:txBody>
          <a:bodyPr/>
          <a:lstStyle>
            <a:lvl1pPr>
              <a:defRPr>
                <a:solidFill>
                  <a:schemeClr val="tx1"/>
                </a:solidFill>
              </a:defRPr>
            </a:lvl1pPr>
          </a:lstStyle>
          <a:p>
            <a:endParaRPr lang="en-GB" dirty="0"/>
          </a:p>
        </p:txBody>
      </p:sp>
      <p:pic>
        <p:nvPicPr>
          <p:cNvPr id="9" name="object 8">
            <a:extLst>
              <a:ext uri="{FF2B5EF4-FFF2-40B4-BE49-F238E27FC236}">
                <a16:creationId xmlns:a16="http://schemas.microsoft.com/office/drawing/2014/main" id="{D9A10500-029D-49A0-82C0-D1D4D94802A7}"/>
              </a:ext>
            </a:extLst>
          </p:cNvPr>
          <p:cNvPicPr/>
          <p:nvPr userDrawn="1"/>
        </p:nvPicPr>
        <p:blipFill>
          <a:blip r:embed="rId2" cstate="print"/>
          <a:stretch>
            <a:fillRect/>
          </a:stretch>
        </p:blipFill>
        <p:spPr>
          <a:xfrm>
            <a:off x="391078" y="6313072"/>
            <a:ext cx="307989" cy="307987"/>
          </a:xfrm>
          <a:prstGeom prst="rect">
            <a:avLst/>
          </a:prstGeom>
        </p:spPr>
      </p:pic>
      <p:sp>
        <p:nvSpPr>
          <p:cNvPr id="41" name="Subtitle 2">
            <a:extLst>
              <a:ext uri="{FF2B5EF4-FFF2-40B4-BE49-F238E27FC236}">
                <a16:creationId xmlns:a16="http://schemas.microsoft.com/office/drawing/2014/main" id="{A36DB6A1-1317-42AD-8AA5-566B4DCA8425}"/>
              </a:ext>
            </a:extLst>
          </p:cNvPr>
          <p:cNvSpPr>
            <a:spLocks noGrp="1"/>
          </p:cNvSpPr>
          <p:nvPr>
            <p:ph type="subTitle" idx="1"/>
          </p:nvPr>
        </p:nvSpPr>
        <p:spPr>
          <a:xfrm>
            <a:off x="467518" y="2232721"/>
            <a:ext cx="5118990" cy="412567"/>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77" name="Content Placeholder 2">
            <a:extLst>
              <a:ext uri="{FF2B5EF4-FFF2-40B4-BE49-F238E27FC236}">
                <a16:creationId xmlns:a16="http://schemas.microsoft.com/office/drawing/2014/main" id="{007CEE38-0D99-4D78-AE78-B5E5F0A4CF5A}"/>
              </a:ext>
            </a:extLst>
          </p:cNvPr>
          <p:cNvSpPr>
            <a:spLocks noGrp="1"/>
          </p:cNvSpPr>
          <p:nvPr>
            <p:ph idx="13"/>
          </p:nvPr>
        </p:nvSpPr>
        <p:spPr>
          <a:xfrm>
            <a:off x="4313484" y="2750189"/>
            <a:ext cx="3565032" cy="3077474"/>
          </a:xfrm>
        </p:spPr>
        <p:txBody>
          <a:bodyPr>
            <a:normAutofit/>
          </a:bodyPr>
          <a:lstStyle>
            <a:lvl1pPr marL="228600" indent="-228600">
              <a:buClr>
                <a:srgbClr val="FF7000"/>
              </a:buClr>
              <a:buFont typeface="Arial" panose="020B0604020202020204" pitchFamily="34" charset="0"/>
              <a:buChar char="•"/>
              <a:defRPr sz="1800">
                <a:solidFill>
                  <a:schemeClr val="tx1"/>
                </a:solidFill>
              </a:defRPr>
            </a:lvl1pPr>
            <a:lvl2pPr marL="685800" indent="-228600">
              <a:buClr>
                <a:srgbClr val="FF7000"/>
              </a:buClr>
              <a:buFont typeface="Arial" panose="020B0604020202020204" pitchFamily="34" charset="0"/>
              <a:buChar char="•"/>
              <a:defRPr sz="1600">
                <a:solidFill>
                  <a:schemeClr val="tx1"/>
                </a:solidFill>
              </a:defRPr>
            </a:lvl2pPr>
            <a:lvl3pPr marL="1143000" indent="-228600">
              <a:buClr>
                <a:srgbClr val="FF7000"/>
              </a:buClr>
              <a:buFont typeface="Arial" panose="020B0604020202020204" pitchFamily="34" charset="0"/>
              <a:buChar char="•"/>
              <a:defRPr sz="1600">
                <a:solidFill>
                  <a:schemeClr val="tx1"/>
                </a:solidFill>
              </a:defRPr>
            </a:lvl3pPr>
            <a:lvl4pPr marL="1600200" indent="-228600">
              <a:buClr>
                <a:srgbClr val="FF7000"/>
              </a:buClr>
              <a:buFont typeface="Arial" panose="020B0604020202020204" pitchFamily="34" charset="0"/>
              <a:buChar char="•"/>
              <a:defRPr sz="1600">
                <a:solidFill>
                  <a:schemeClr val="tx1"/>
                </a:solidFill>
              </a:defRPr>
            </a:lvl4pPr>
            <a:lvl5pPr marL="2057400" indent="-228600">
              <a:buClr>
                <a:srgbClr val="FF7000"/>
              </a:buClr>
              <a:buFont typeface="Arial" panose="020B0604020202020204" pitchFamily="34" charset="0"/>
              <a:buChar char="•"/>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8" name="Content Placeholder 2">
            <a:extLst>
              <a:ext uri="{FF2B5EF4-FFF2-40B4-BE49-F238E27FC236}">
                <a16:creationId xmlns:a16="http://schemas.microsoft.com/office/drawing/2014/main" id="{9FEF1264-A1F6-4291-B507-8D454BCD03DE}"/>
              </a:ext>
            </a:extLst>
          </p:cNvPr>
          <p:cNvSpPr>
            <a:spLocks noGrp="1"/>
          </p:cNvSpPr>
          <p:nvPr>
            <p:ph idx="14"/>
          </p:nvPr>
        </p:nvSpPr>
        <p:spPr>
          <a:xfrm>
            <a:off x="483165" y="2750189"/>
            <a:ext cx="3565032" cy="3077474"/>
          </a:xfrm>
        </p:spPr>
        <p:txBody>
          <a:bodyPr>
            <a:normAutofit/>
          </a:bodyPr>
          <a:lstStyle>
            <a:lvl1pPr marL="285750" indent="-285750">
              <a:buClr>
                <a:srgbClr val="FF7000"/>
              </a:buClr>
              <a:buFont typeface="Arial" panose="020B0604020202020204" pitchFamily="34" charset="0"/>
              <a:buChar char="•"/>
              <a:defRPr sz="1800">
                <a:solidFill>
                  <a:schemeClr val="tx1"/>
                </a:solidFill>
              </a:defRPr>
            </a:lvl1pPr>
            <a:lvl2pPr marL="742950" indent="-285750">
              <a:buClr>
                <a:srgbClr val="FF7000"/>
              </a:buClr>
              <a:buFont typeface="Arial" panose="020B0604020202020204" pitchFamily="34" charset="0"/>
              <a:buChar char="•"/>
              <a:defRPr sz="1600">
                <a:solidFill>
                  <a:schemeClr val="tx1"/>
                </a:solidFill>
              </a:defRPr>
            </a:lvl2pPr>
            <a:lvl3pPr marL="1200150" indent="-285750">
              <a:buClr>
                <a:srgbClr val="FF7000"/>
              </a:buClr>
              <a:buFont typeface="Arial" panose="020B0604020202020204" pitchFamily="34" charset="0"/>
              <a:buChar char="•"/>
              <a:defRPr sz="1600">
                <a:solidFill>
                  <a:schemeClr val="tx1"/>
                </a:solidFill>
              </a:defRPr>
            </a:lvl3pPr>
            <a:lvl4pPr marL="1657350" indent="-285750">
              <a:buClr>
                <a:srgbClr val="FF7000"/>
              </a:buClr>
              <a:buFont typeface="Arial" panose="020B0604020202020204" pitchFamily="34" charset="0"/>
              <a:buChar char="•"/>
              <a:defRPr sz="1600">
                <a:solidFill>
                  <a:schemeClr val="tx1"/>
                </a:solidFill>
              </a:defRPr>
            </a:lvl4pPr>
            <a:lvl5pPr marL="2114550" indent="-285750">
              <a:buClr>
                <a:srgbClr val="FF7000"/>
              </a:buClr>
              <a:buFont typeface="Arial" panose="020B0604020202020204" pitchFamily="34" charset="0"/>
              <a:buChar char="•"/>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9" name="Content Placeholder 2">
            <a:extLst>
              <a:ext uri="{FF2B5EF4-FFF2-40B4-BE49-F238E27FC236}">
                <a16:creationId xmlns:a16="http://schemas.microsoft.com/office/drawing/2014/main" id="{491BFEBE-970D-4097-95AB-94AFB5993AD4}"/>
              </a:ext>
            </a:extLst>
          </p:cNvPr>
          <p:cNvSpPr>
            <a:spLocks noGrp="1"/>
          </p:cNvSpPr>
          <p:nvPr>
            <p:ph idx="15"/>
          </p:nvPr>
        </p:nvSpPr>
        <p:spPr>
          <a:xfrm>
            <a:off x="8143803" y="2750189"/>
            <a:ext cx="3565032" cy="3077474"/>
          </a:xfrm>
        </p:spPr>
        <p:txBody>
          <a:bodyPr>
            <a:normAutofit/>
          </a:bodyPr>
          <a:lstStyle>
            <a:lvl1pPr marL="228600" indent="-228600">
              <a:buClr>
                <a:srgbClr val="FF7000"/>
              </a:buClr>
              <a:buFont typeface="Arial" panose="020B0604020202020204" pitchFamily="34" charset="0"/>
              <a:buChar char="•"/>
              <a:defRPr sz="1800">
                <a:solidFill>
                  <a:schemeClr val="tx1"/>
                </a:solidFill>
              </a:defRPr>
            </a:lvl1pPr>
            <a:lvl2pPr marL="685800" indent="-228600">
              <a:buClr>
                <a:srgbClr val="FF7000"/>
              </a:buClr>
              <a:buFont typeface="Arial" panose="020B0604020202020204" pitchFamily="34" charset="0"/>
              <a:buChar char="•"/>
              <a:defRPr sz="1600">
                <a:solidFill>
                  <a:schemeClr val="tx1"/>
                </a:solidFill>
              </a:defRPr>
            </a:lvl2pPr>
            <a:lvl3pPr marL="1143000" indent="-228600">
              <a:buClr>
                <a:srgbClr val="FF7000"/>
              </a:buClr>
              <a:buFont typeface="Arial" panose="020B0604020202020204" pitchFamily="34" charset="0"/>
              <a:buChar char="•"/>
              <a:defRPr sz="1600">
                <a:solidFill>
                  <a:schemeClr val="tx1"/>
                </a:solidFill>
              </a:defRPr>
            </a:lvl3pPr>
            <a:lvl4pPr marL="1600200" indent="-228600">
              <a:buClr>
                <a:srgbClr val="FF7000"/>
              </a:buClr>
              <a:buFont typeface="Arial" panose="020B0604020202020204" pitchFamily="34" charset="0"/>
              <a:buChar char="•"/>
              <a:defRPr sz="1600">
                <a:solidFill>
                  <a:schemeClr val="tx1"/>
                </a:solidFill>
              </a:defRPr>
            </a:lvl4pPr>
            <a:lvl5pPr marL="2057400" indent="-228600">
              <a:buClr>
                <a:srgbClr val="FF7000"/>
              </a:buClr>
              <a:buFont typeface="Arial" panose="020B0604020202020204" pitchFamily="34" charset="0"/>
              <a:buChar char="•"/>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2" name="Slide Number Placeholder 4">
            <a:extLst>
              <a:ext uri="{FF2B5EF4-FFF2-40B4-BE49-F238E27FC236}">
                <a16:creationId xmlns:a16="http://schemas.microsoft.com/office/drawing/2014/main" id="{D703EB00-6BB5-432C-89AF-9FC249C92432}"/>
              </a:ext>
            </a:extLst>
          </p:cNvPr>
          <p:cNvSpPr>
            <a:spLocks noGrp="1"/>
          </p:cNvSpPr>
          <p:nvPr>
            <p:ph type="sldNum" sz="quarter" idx="12"/>
          </p:nvPr>
        </p:nvSpPr>
        <p:spPr>
          <a:xfrm>
            <a:off x="739911" y="6296025"/>
            <a:ext cx="2441817" cy="365125"/>
          </a:xfrm>
        </p:spPr>
        <p:txBody>
          <a:bodyPr/>
          <a:lstStyle/>
          <a:p>
            <a:fld id="{B5A3AB10-BD2F-4AB3-8652-FFAF8383F5D3}" type="slidenum">
              <a:rPr lang="en-GB" smtClean="0"/>
              <a:pPr/>
              <a:t>‹#›</a:t>
            </a:fld>
            <a:endParaRPr lang="en-GB" dirty="0"/>
          </a:p>
        </p:txBody>
      </p:sp>
      <p:pic>
        <p:nvPicPr>
          <p:cNvPr id="76" name="object 2">
            <a:extLst>
              <a:ext uri="{FF2B5EF4-FFF2-40B4-BE49-F238E27FC236}">
                <a16:creationId xmlns:a16="http://schemas.microsoft.com/office/drawing/2014/main" id="{C73A3681-3619-4D61-AF8B-68938B466E79}"/>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361751" y="6290223"/>
            <a:ext cx="365125" cy="365125"/>
          </a:xfrm>
          <a:prstGeom prst="rect">
            <a:avLst/>
          </a:prstGeom>
        </p:spPr>
      </p:pic>
      <p:pic>
        <p:nvPicPr>
          <p:cNvPr id="80" name="object 3">
            <a:extLst>
              <a:ext uri="{FF2B5EF4-FFF2-40B4-BE49-F238E27FC236}">
                <a16:creationId xmlns:a16="http://schemas.microsoft.com/office/drawing/2014/main" id="{470A1E12-0C05-422A-87E6-58952427ECA3}"/>
              </a:ext>
            </a:extLst>
          </p:cNvPr>
          <p:cNvPicPr/>
          <p:nvPr userDrawn="1"/>
        </p:nvPicPr>
        <p:blipFill>
          <a:blip r:embed="rId4" cstate="print"/>
          <a:stretch>
            <a:fillRect/>
          </a:stretch>
        </p:blipFill>
        <p:spPr>
          <a:xfrm>
            <a:off x="8840401" y="322761"/>
            <a:ext cx="3034099" cy="765050"/>
          </a:xfrm>
          <a:prstGeom prst="rect">
            <a:avLst/>
          </a:prstGeom>
        </p:spPr>
      </p:pic>
      <p:pic>
        <p:nvPicPr>
          <p:cNvPr id="83" name="Picture 82">
            <a:extLst>
              <a:ext uri="{FF2B5EF4-FFF2-40B4-BE49-F238E27FC236}">
                <a16:creationId xmlns:a16="http://schemas.microsoft.com/office/drawing/2014/main" id="{4AB955E8-1998-4D80-BA6D-C5E4CA7135F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7514" y="321820"/>
            <a:ext cx="2239757" cy="765991"/>
          </a:xfrm>
          <a:prstGeom prst="rect">
            <a:avLst/>
          </a:prstGeom>
        </p:spPr>
      </p:pic>
    </p:spTree>
    <p:extLst>
      <p:ext uri="{BB962C8B-B14F-4D97-AF65-F5344CB8AC3E}">
        <p14:creationId xmlns:p14="http://schemas.microsoft.com/office/powerpoint/2010/main" val="1952997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983C1E-6EAC-434D-BE37-6AB4FBFF08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4E9E09-117E-4B85-9423-2E2911B0F0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31E55E-1246-4043-AA62-2D892460C250}"/>
              </a:ext>
            </a:extLst>
          </p:cNvPr>
          <p:cNvSpPr>
            <a:spLocks noGrp="1"/>
          </p:cNvSpPr>
          <p:nvPr>
            <p:ph type="dt" sz="half" idx="2"/>
          </p:nvPr>
        </p:nvSpPr>
        <p:spPr>
          <a:xfrm>
            <a:off x="8610600" y="631190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DC1EB-9959-4078-8F15-679AEDD337D8}" type="datetime1">
              <a:rPr lang="en-GB" smtClean="0"/>
              <a:t>03/11/2023</a:t>
            </a:fld>
            <a:endParaRPr lang="en-GB"/>
          </a:p>
        </p:txBody>
      </p:sp>
      <p:sp>
        <p:nvSpPr>
          <p:cNvPr id="5" name="Footer Placeholder 4">
            <a:extLst>
              <a:ext uri="{FF2B5EF4-FFF2-40B4-BE49-F238E27FC236}">
                <a16:creationId xmlns:a16="http://schemas.microsoft.com/office/drawing/2014/main" id="{DF3E99D7-F73C-4C41-8105-8B2AD4469A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E9AF2DB-CE70-4949-8F3D-3DEA2E2A2971}"/>
              </a:ext>
            </a:extLst>
          </p:cNvPr>
          <p:cNvSpPr>
            <a:spLocks noGrp="1"/>
          </p:cNvSpPr>
          <p:nvPr>
            <p:ph type="sldNum" sz="quarter" idx="4"/>
          </p:nvPr>
        </p:nvSpPr>
        <p:spPr>
          <a:xfrm>
            <a:off x="838200" y="6296025"/>
            <a:ext cx="2343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3AB10-BD2F-4AB3-8652-FFAF8383F5D3}" type="slidenum">
              <a:rPr lang="en-GB" smtClean="0"/>
              <a:pPr/>
              <a:t>‹#›</a:t>
            </a:fld>
            <a:endParaRPr lang="en-GB" dirty="0"/>
          </a:p>
        </p:txBody>
      </p:sp>
    </p:spTree>
    <p:extLst>
      <p:ext uri="{BB962C8B-B14F-4D97-AF65-F5344CB8AC3E}">
        <p14:creationId xmlns:p14="http://schemas.microsoft.com/office/powerpoint/2010/main" val="95955305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8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2" r:id="rId14"/>
    <p:sldLayoutId id="2147483675" r:id="rId15"/>
    <p:sldLayoutId id="2147483676" r:id="rId16"/>
    <p:sldLayoutId id="2147483681" r:id="rId17"/>
    <p:sldLayoutId id="2147483682" r:id="rId18"/>
    <p:sldLayoutId id="2147483677" r:id="rId19"/>
    <p:sldLayoutId id="2147483680" r:id="rId20"/>
    <p:sldLayoutId id="2147483678" r:id="rId21"/>
    <p:sldLayoutId id="2147483679"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0.png"/><Relationship Id="rId16" Type="http://schemas.openxmlformats.org/officeDocument/2006/relationships/image" Target="../media/image23.png"/><Relationship Id="rId1" Type="http://schemas.openxmlformats.org/officeDocument/2006/relationships/slideLayout" Target="../slideLayouts/slideLayout2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398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E0E834A-1B0F-4325-A41B-B701DAF25772}"/>
              </a:ext>
            </a:extLst>
          </p:cNvPr>
          <p:cNvSpPr>
            <a:spLocks noGrp="1"/>
          </p:cNvSpPr>
          <p:nvPr>
            <p:ph type="title"/>
          </p:nvPr>
        </p:nvSpPr>
        <p:spPr/>
        <p:txBody>
          <a:bodyPr/>
          <a:lstStyle/>
          <a:p>
            <a:endParaRPr lang="en-GB"/>
          </a:p>
        </p:txBody>
      </p:sp>
      <p:sp>
        <p:nvSpPr>
          <p:cNvPr id="11" name="Subtitle 10">
            <a:extLst>
              <a:ext uri="{FF2B5EF4-FFF2-40B4-BE49-F238E27FC236}">
                <a16:creationId xmlns:a16="http://schemas.microsoft.com/office/drawing/2014/main" id="{EAF747BC-9C2A-4D24-8DBC-82E8E333BC07}"/>
              </a:ext>
            </a:extLst>
          </p:cNvPr>
          <p:cNvSpPr>
            <a:spLocks noGrp="1"/>
          </p:cNvSpPr>
          <p:nvPr>
            <p:ph type="subTitle" idx="1"/>
          </p:nvPr>
        </p:nvSpPr>
        <p:spPr/>
        <p:txBody>
          <a:bodyPr/>
          <a:lstStyle/>
          <a:p>
            <a:endParaRPr lang="en-GB"/>
          </a:p>
        </p:txBody>
      </p:sp>
      <p:sp>
        <p:nvSpPr>
          <p:cNvPr id="12" name="Content Placeholder 11">
            <a:extLst>
              <a:ext uri="{FF2B5EF4-FFF2-40B4-BE49-F238E27FC236}">
                <a16:creationId xmlns:a16="http://schemas.microsoft.com/office/drawing/2014/main" id="{A8F40162-114B-42F9-A410-3509BDC11985}"/>
              </a:ext>
            </a:extLst>
          </p:cNvPr>
          <p:cNvSpPr>
            <a:spLocks noGrp="1"/>
          </p:cNvSpPr>
          <p:nvPr>
            <p:ph idx="14"/>
          </p:nvPr>
        </p:nvSpPr>
        <p:spPr/>
        <p:txBody>
          <a:bodyPr/>
          <a:lstStyle/>
          <a:p>
            <a:endParaRPr lang="en-GB"/>
          </a:p>
        </p:txBody>
      </p:sp>
      <p:graphicFrame>
        <p:nvGraphicFramePr>
          <p:cNvPr id="8" name="Content Placeholder 7">
            <a:extLst>
              <a:ext uri="{FF2B5EF4-FFF2-40B4-BE49-F238E27FC236}">
                <a16:creationId xmlns:a16="http://schemas.microsoft.com/office/drawing/2014/main" id="{93403FCF-65E1-40C4-92E4-24173D805530}"/>
              </a:ext>
            </a:extLst>
          </p:cNvPr>
          <p:cNvGraphicFramePr>
            <a:graphicFrameLocks noGrp="1"/>
          </p:cNvGraphicFramePr>
          <p:nvPr>
            <p:ph idx="15"/>
            <p:extLst>
              <p:ext uri="{D42A27DB-BD31-4B8C-83A1-F6EECF244321}">
                <p14:modId xmlns:p14="http://schemas.microsoft.com/office/powerpoint/2010/main" val="3913888620"/>
              </p:ext>
            </p:extLst>
          </p:nvPr>
        </p:nvGraphicFramePr>
        <p:xfrm>
          <a:off x="6289675" y="1450975"/>
          <a:ext cx="5119688" cy="4376738"/>
        </p:xfrm>
        <a:graphic>
          <a:graphicData uri="http://schemas.openxmlformats.org/drawingml/2006/chart">
            <c:chart xmlns:c="http://schemas.openxmlformats.org/drawingml/2006/chart" xmlns:r="http://schemas.openxmlformats.org/officeDocument/2006/relationships" r:id="rId2"/>
          </a:graphicData>
        </a:graphic>
      </p:graphicFrame>
      <p:sp>
        <p:nvSpPr>
          <p:cNvPr id="9" name="Slide Number Placeholder 8">
            <a:extLst>
              <a:ext uri="{FF2B5EF4-FFF2-40B4-BE49-F238E27FC236}">
                <a16:creationId xmlns:a16="http://schemas.microsoft.com/office/drawing/2014/main" id="{2ECA5F20-939E-4C1D-B466-A0BC76FDA263}"/>
              </a:ext>
            </a:extLst>
          </p:cNvPr>
          <p:cNvSpPr>
            <a:spLocks noGrp="1"/>
          </p:cNvSpPr>
          <p:nvPr>
            <p:ph type="sldNum" sz="quarter" idx="12"/>
          </p:nvPr>
        </p:nvSpPr>
        <p:spPr/>
        <p:txBody>
          <a:bodyPr/>
          <a:lstStyle/>
          <a:p>
            <a:fld id="{B5A3AB10-BD2F-4AB3-8652-FFAF8383F5D3}" type="slidenum">
              <a:rPr lang="en-GB" smtClean="0"/>
              <a:pPr/>
              <a:t>10</a:t>
            </a:fld>
            <a:endParaRPr lang="en-GB" dirty="0"/>
          </a:p>
        </p:txBody>
      </p:sp>
    </p:spTree>
    <p:extLst>
      <p:ext uri="{BB962C8B-B14F-4D97-AF65-F5344CB8AC3E}">
        <p14:creationId xmlns:p14="http://schemas.microsoft.com/office/powerpoint/2010/main" val="3542118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680C02-6A0E-4E71-A4AA-1CD9832B4909}"/>
              </a:ext>
            </a:extLst>
          </p:cNvPr>
          <p:cNvSpPr>
            <a:spLocks noGrp="1"/>
          </p:cNvSpPr>
          <p:nvPr>
            <p:ph type="title"/>
          </p:nvPr>
        </p:nvSpPr>
        <p:spPr/>
        <p:txBody>
          <a:bodyPr/>
          <a:lstStyle/>
          <a:p>
            <a:endParaRPr lang="en-GB"/>
          </a:p>
        </p:txBody>
      </p:sp>
      <p:sp>
        <p:nvSpPr>
          <p:cNvPr id="8" name="Subtitle 7">
            <a:extLst>
              <a:ext uri="{FF2B5EF4-FFF2-40B4-BE49-F238E27FC236}">
                <a16:creationId xmlns:a16="http://schemas.microsoft.com/office/drawing/2014/main" id="{4988A402-5C4E-4BED-85BA-BB5BEA19554D}"/>
              </a:ext>
            </a:extLst>
          </p:cNvPr>
          <p:cNvSpPr>
            <a:spLocks noGrp="1"/>
          </p:cNvSpPr>
          <p:nvPr>
            <p:ph type="subTitle" idx="1"/>
          </p:nvPr>
        </p:nvSpPr>
        <p:spPr/>
        <p:txBody>
          <a:bodyPr/>
          <a:lstStyle/>
          <a:p>
            <a:endParaRPr lang="en-GB"/>
          </a:p>
        </p:txBody>
      </p:sp>
      <p:sp>
        <p:nvSpPr>
          <p:cNvPr id="9" name="Content Placeholder 8">
            <a:extLst>
              <a:ext uri="{FF2B5EF4-FFF2-40B4-BE49-F238E27FC236}">
                <a16:creationId xmlns:a16="http://schemas.microsoft.com/office/drawing/2014/main" id="{6542B6B5-5F5F-461B-A7A4-3D040878D0EC}"/>
              </a:ext>
            </a:extLst>
          </p:cNvPr>
          <p:cNvSpPr>
            <a:spLocks noGrp="1"/>
          </p:cNvSpPr>
          <p:nvPr>
            <p:ph idx="14"/>
          </p:nvPr>
        </p:nvSpPr>
        <p:spPr/>
        <p:txBody>
          <a:bodyPr/>
          <a:lstStyle/>
          <a:p>
            <a:endParaRPr lang="en-GB"/>
          </a:p>
        </p:txBody>
      </p:sp>
      <p:sp>
        <p:nvSpPr>
          <p:cNvPr id="6" name="Slide Number Placeholder 5">
            <a:extLst>
              <a:ext uri="{FF2B5EF4-FFF2-40B4-BE49-F238E27FC236}">
                <a16:creationId xmlns:a16="http://schemas.microsoft.com/office/drawing/2014/main" id="{C4AED31A-0E9A-410B-8D0F-E80AC05D8EA0}"/>
              </a:ext>
            </a:extLst>
          </p:cNvPr>
          <p:cNvSpPr>
            <a:spLocks noGrp="1"/>
          </p:cNvSpPr>
          <p:nvPr>
            <p:ph type="sldNum" sz="quarter" idx="12"/>
          </p:nvPr>
        </p:nvSpPr>
        <p:spPr/>
        <p:txBody>
          <a:bodyPr/>
          <a:lstStyle/>
          <a:p>
            <a:fld id="{B5A3AB10-BD2F-4AB3-8652-FFAF8383F5D3}" type="slidenum">
              <a:rPr lang="en-GB" smtClean="0"/>
              <a:pPr/>
              <a:t>11</a:t>
            </a:fld>
            <a:endParaRPr lang="en-GB" dirty="0"/>
          </a:p>
        </p:txBody>
      </p:sp>
      <p:sp>
        <p:nvSpPr>
          <p:cNvPr id="5" name="Graphic 46">
            <a:extLst>
              <a:ext uri="{FF2B5EF4-FFF2-40B4-BE49-F238E27FC236}">
                <a16:creationId xmlns:a16="http://schemas.microsoft.com/office/drawing/2014/main" id="{BEACBF51-FDD0-40B2-93E9-83744FC8AC47}"/>
              </a:ext>
            </a:extLst>
          </p:cNvPr>
          <p:cNvSpPr/>
          <p:nvPr/>
        </p:nvSpPr>
        <p:spPr>
          <a:xfrm>
            <a:off x="6267450" y="0"/>
            <a:ext cx="6479389" cy="6858000"/>
          </a:xfrm>
          <a:custGeom>
            <a:avLst/>
            <a:gdLst>
              <a:gd name="connsiteX0" fmla="*/ 2522350 w 10704364"/>
              <a:gd name="connsiteY0" fmla="*/ 0 h 11329854"/>
              <a:gd name="connsiteX1" fmla="*/ 134351 w 10704364"/>
              <a:gd name="connsiteY1" fmla="*/ 4019723 h 11329854"/>
              <a:gd name="connsiteX2" fmla="*/ 70672 w 10704364"/>
              <a:gd name="connsiteY2" fmla="*/ 5043406 h 11329854"/>
              <a:gd name="connsiteX3" fmla="*/ 2611626 w 10704364"/>
              <a:gd name="connsiteY3" fmla="*/ 11329855 h 11329854"/>
              <a:gd name="connsiteX4" fmla="*/ 10704364 w 10704364"/>
              <a:gd name="connsiteY4" fmla="*/ 11329855 h 11329854"/>
              <a:gd name="connsiteX5" fmla="*/ 10704364 w 10704364"/>
              <a:gd name="connsiteY5" fmla="*/ 0 h 11329854"/>
              <a:gd name="connsiteX6" fmla="*/ 2522350 w 10704364"/>
              <a:gd name="connsiteY6" fmla="*/ 0 h 1132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04364" h="11329854">
                <a:moveTo>
                  <a:pt x="2522350" y="0"/>
                </a:moveTo>
                <a:cubicBezTo>
                  <a:pt x="1692535" y="1154292"/>
                  <a:pt x="801874" y="2622047"/>
                  <a:pt x="134351" y="4019723"/>
                </a:cubicBezTo>
                <a:cubicBezTo>
                  <a:pt x="-18919" y="4340634"/>
                  <a:pt x="-42313" y="4706130"/>
                  <a:pt x="70672" y="5043406"/>
                </a:cubicBezTo>
                <a:cubicBezTo>
                  <a:pt x="744805" y="7053740"/>
                  <a:pt x="1715090" y="9498913"/>
                  <a:pt x="2611626" y="11329855"/>
                </a:cubicBezTo>
                <a:lnTo>
                  <a:pt x="10704364" y="11329855"/>
                </a:lnTo>
                <a:lnTo>
                  <a:pt x="10704364" y="0"/>
                </a:lnTo>
                <a:lnTo>
                  <a:pt x="2522350" y="0"/>
                </a:lnTo>
                <a:close/>
              </a:path>
            </a:pathLst>
          </a:custGeom>
          <a:blipFill dpi="0" rotWithShape="1">
            <a:blip r:embed="rId2"/>
            <a:srcRect/>
            <a:stretch>
              <a:fillRect l="-11" t="-9091" r="11" b="-14660"/>
            </a:stretch>
          </a:blipFill>
          <a:ln w="10487" cap="flat">
            <a:noFill/>
            <a:prstDash val="solid"/>
            <a:miter/>
          </a:ln>
        </p:spPr>
        <p:txBody>
          <a:bodyPr rtlCol="0" anchor="ctr"/>
          <a:lstStyle/>
          <a:p>
            <a:endParaRPr lang="en-GB" dirty="0"/>
          </a:p>
        </p:txBody>
      </p:sp>
    </p:spTree>
    <p:extLst>
      <p:ext uri="{BB962C8B-B14F-4D97-AF65-F5344CB8AC3E}">
        <p14:creationId xmlns:p14="http://schemas.microsoft.com/office/powerpoint/2010/main" val="4235477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0B114D-6A48-4B8E-A780-9FCC0C843E82}"/>
              </a:ext>
            </a:extLst>
          </p:cNvPr>
          <p:cNvSpPr>
            <a:spLocks noGrp="1"/>
          </p:cNvSpPr>
          <p:nvPr>
            <p:ph type="title"/>
          </p:nvPr>
        </p:nvSpPr>
        <p:spPr/>
        <p:txBody>
          <a:bodyPr/>
          <a:lstStyle/>
          <a:p>
            <a:endParaRPr lang="en-GB"/>
          </a:p>
        </p:txBody>
      </p:sp>
      <p:sp>
        <p:nvSpPr>
          <p:cNvPr id="8" name="Subtitle 7">
            <a:extLst>
              <a:ext uri="{FF2B5EF4-FFF2-40B4-BE49-F238E27FC236}">
                <a16:creationId xmlns:a16="http://schemas.microsoft.com/office/drawing/2014/main" id="{00D4FD2F-54CA-494D-A038-9351F154653A}"/>
              </a:ext>
            </a:extLst>
          </p:cNvPr>
          <p:cNvSpPr>
            <a:spLocks noGrp="1"/>
          </p:cNvSpPr>
          <p:nvPr>
            <p:ph type="subTitle" idx="1"/>
          </p:nvPr>
        </p:nvSpPr>
        <p:spPr/>
        <p:txBody>
          <a:bodyPr/>
          <a:lstStyle/>
          <a:p>
            <a:endParaRPr lang="en-GB"/>
          </a:p>
        </p:txBody>
      </p:sp>
      <p:sp>
        <p:nvSpPr>
          <p:cNvPr id="9" name="Content Placeholder 8">
            <a:extLst>
              <a:ext uri="{FF2B5EF4-FFF2-40B4-BE49-F238E27FC236}">
                <a16:creationId xmlns:a16="http://schemas.microsoft.com/office/drawing/2014/main" id="{3B4EDB9A-7C84-4229-AD09-84FBAA10E58F}"/>
              </a:ext>
            </a:extLst>
          </p:cNvPr>
          <p:cNvSpPr>
            <a:spLocks noGrp="1"/>
          </p:cNvSpPr>
          <p:nvPr>
            <p:ph idx="14"/>
          </p:nvPr>
        </p:nvSpPr>
        <p:spPr/>
        <p:txBody>
          <a:bodyPr/>
          <a:lstStyle/>
          <a:p>
            <a:endParaRPr lang="en-GB"/>
          </a:p>
        </p:txBody>
      </p:sp>
      <p:sp>
        <p:nvSpPr>
          <p:cNvPr id="6" name="Slide Number Placeholder 5">
            <a:extLst>
              <a:ext uri="{FF2B5EF4-FFF2-40B4-BE49-F238E27FC236}">
                <a16:creationId xmlns:a16="http://schemas.microsoft.com/office/drawing/2014/main" id="{2AC216DD-5738-42A4-A745-45A152AAB56A}"/>
              </a:ext>
            </a:extLst>
          </p:cNvPr>
          <p:cNvSpPr>
            <a:spLocks noGrp="1"/>
          </p:cNvSpPr>
          <p:nvPr>
            <p:ph type="sldNum" sz="quarter" idx="12"/>
          </p:nvPr>
        </p:nvSpPr>
        <p:spPr/>
        <p:txBody>
          <a:bodyPr/>
          <a:lstStyle/>
          <a:p>
            <a:fld id="{B5A3AB10-BD2F-4AB3-8652-FFAF8383F5D3}" type="slidenum">
              <a:rPr lang="en-GB" smtClean="0"/>
              <a:pPr/>
              <a:t>12</a:t>
            </a:fld>
            <a:endParaRPr lang="en-GB" dirty="0"/>
          </a:p>
        </p:txBody>
      </p:sp>
      <p:sp>
        <p:nvSpPr>
          <p:cNvPr id="5" name="Graphic 46">
            <a:extLst>
              <a:ext uri="{FF2B5EF4-FFF2-40B4-BE49-F238E27FC236}">
                <a16:creationId xmlns:a16="http://schemas.microsoft.com/office/drawing/2014/main" id="{1E8DC67E-DBAA-4641-99AB-CA515AED792D}"/>
              </a:ext>
            </a:extLst>
          </p:cNvPr>
          <p:cNvSpPr/>
          <p:nvPr/>
        </p:nvSpPr>
        <p:spPr>
          <a:xfrm>
            <a:off x="6605494" y="0"/>
            <a:ext cx="6479389" cy="6858000"/>
          </a:xfrm>
          <a:custGeom>
            <a:avLst/>
            <a:gdLst>
              <a:gd name="connsiteX0" fmla="*/ 2522350 w 10704364"/>
              <a:gd name="connsiteY0" fmla="*/ 0 h 11329854"/>
              <a:gd name="connsiteX1" fmla="*/ 134351 w 10704364"/>
              <a:gd name="connsiteY1" fmla="*/ 4019723 h 11329854"/>
              <a:gd name="connsiteX2" fmla="*/ 70672 w 10704364"/>
              <a:gd name="connsiteY2" fmla="*/ 5043406 h 11329854"/>
              <a:gd name="connsiteX3" fmla="*/ 2611626 w 10704364"/>
              <a:gd name="connsiteY3" fmla="*/ 11329855 h 11329854"/>
              <a:gd name="connsiteX4" fmla="*/ 10704364 w 10704364"/>
              <a:gd name="connsiteY4" fmla="*/ 11329855 h 11329854"/>
              <a:gd name="connsiteX5" fmla="*/ 10704364 w 10704364"/>
              <a:gd name="connsiteY5" fmla="*/ 0 h 11329854"/>
              <a:gd name="connsiteX6" fmla="*/ 2522350 w 10704364"/>
              <a:gd name="connsiteY6" fmla="*/ 0 h 1132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04364" h="11329854">
                <a:moveTo>
                  <a:pt x="2522350" y="0"/>
                </a:moveTo>
                <a:cubicBezTo>
                  <a:pt x="1692535" y="1154292"/>
                  <a:pt x="801874" y="2622047"/>
                  <a:pt x="134351" y="4019723"/>
                </a:cubicBezTo>
                <a:cubicBezTo>
                  <a:pt x="-18919" y="4340634"/>
                  <a:pt x="-42313" y="4706130"/>
                  <a:pt x="70672" y="5043406"/>
                </a:cubicBezTo>
                <a:cubicBezTo>
                  <a:pt x="744805" y="7053740"/>
                  <a:pt x="1715090" y="9498913"/>
                  <a:pt x="2611626" y="11329855"/>
                </a:cubicBezTo>
                <a:lnTo>
                  <a:pt x="10704364" y="11329855"/>
                </a:lnTo>
                <a:lnTo>
                  <a:pt x="10704364" y="0"/>
                </a:lnTo>
                <a:lnTo>
                  <a:pt x="2522350" y="0"/>
                </a:lnTo>
                <a:close/>
              </a:path>
            </a:pathLst>
          </a:custGeom>
          <a:blipFill dpi="0" rotWithShape="1">
            <a:blip r:embed="rId2"/>
            <a:srcRect/>
            <a:stretch>
              <a:fillRect l="-11" t="-9091" r="11" b="-14660"/>
            </a:stretch>
          </a:blipFill>
          <a:ln w="10487" cap="flat">
            <a:noFill/>
            <a:prstDash val="solid"/>
            <a:miter/>
          </a:ln>
        </p:spPr>
        <p:txBody>
          <a:bodyPr rtlCol="0" anchor="ctr"/>
          <a:lstStyle/>
          <a:p>
            <a:endParaRPr lang="en-GB" dirty="0"/>
          </a:p>
        </p:txBody>
      </p:sp>
    </p:spTree>
    <p:extLst>
      <p:ext uri="{BB962C8B-B14F-4D97-AF65-F5344CB8AC3E}">
        <p14:creationId xmlns:p14="http://schemas.microsoft.com/office/powerpoint/2010/main" val="3489274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A3B05F6A-D679-44D8-B92C-14533D15FE2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58582C4-E4DA-48DC-AFBC-9BCA1199BB62}"/>
              </a:ext>
            </a:extLst>
          </p:cNvPr>
          <p:cNvSpPr>
            <a:spLocks noGrp="1"/>
          </p:cNvSpPr>
          <p:nvPr>
            <p:ph idx="14"/>
          </p:nvPr>
        </p:nvSpPr>
        <p:spPr/>
        <p:txBody>
          <a:bodyPr/>
          <a:lstStyle/>
          <a:p>
            <a:r>
              <a:rPr lang="en-GB" dirty="0"/>
              <a:t>Example Heading</a:t>
            </a:r>
          </a:p>
        </p:txBody>
      </p:sp>
      <p:sp>
        <p:nvSpPr>
          <p:cNvPr id="4" name="Content Placeholder 3">
            <a:extLst>
              <a:ext uri="{FF2B5EF4-FFF2-40B4-BE49-F238E27FC236}">
                <a16:creationId xmlns:a16="http://schemas.microsoft.com/office/drawing/2014/main" id="{B79394CA-3438-44DC-BFF4-74346D1F6DAB}"/>
              </a:ext>
            </a:extLst>
          </p:cNvPr>
          <p:cNvSpPr>
            <a:spLocks noGrp="1"/>
          </p:cNvSpPr>
          <p:nvPr>
            <p:ph idx="15"/>
          </p:nvPr>
        </p:nvSpPr>
        <p:spPr/>
        <p:txBody>
          <a:bodyPr/>
          <a:lstStyle/>
          <a:p>
            <a:r>
              <a:rPr lang="en-GB" dirty="0"/>
              <a:t>Example text</a:t>
            </a:r>
          </a:p>
        </p:txBody>
      </p:sp>
      <p:sp>
        <p:nvSpPr>
          <p:cNvPr id="17" name="Content Placeholder 16">
            <a:extLst>
              <a:ext uri="{FF2B5EF4-FFF2-40B4-BE49-F238E27FC236}">
                <a16:creationId xmlns:a16="http://schemas.microsoft.com/office/drawing/2014/main" id="{5D2A37E0-4DC8-46CC-B69D-F00BFB1A94EF}"/>
              </a:ext>
            </a:extLst>
          </p:cNvPr>
          <p:cNvSpPr>
            <a:spLocks noGrp="1"/>
          </p:cNvSpPr>
          <p:nvPr>
            <p:ph idx="16"/>
          </p:nvPr>
        </p:nvSpPr>
        <p:spPr/>
        <p:txBody>
          <a:bodyPr/>
          <a:lstStyle/>
          <a:p>
            <a:endParaRPr lang="en-GB"/>
          </a:p>
        </p:txBody>
      </p:sp>
      <p:sp>
        <p:nvSpPr>
          <p:cNvPr id="18" name="Content Placeholder 17">
            <a:extLst>
              <a:ext uri="{FF2B5EF4-FFF2-40B4-BE49-F238E27FC236}">
                <a16:creationId xmlns:a16="http://schemas.microsoft.com/office/drawing/2014/main" id="{653C758F-945D-4FDB-B5CE-DF2EE6E66360}"/>
              </a:ext>
            </a:extLst>
          </p:cNvPr>
          <p:cNvSpPr>
            <a:spLocks noGrp="1"/>
          </p:cNvSpPr>
          <p:nvPr>
            <p:ph idx="17"/>
          </p:nvPr>
        </p:nvSpPr>
        <p:spPr/>
        <p:txBody>
          <a:bodyPr/>
          <a:lstStyle/>
          <a:p>
            <a:endParaRPr lang="en-GB"/>
          </a:p>
        </p:txBody>
      </p:sp>
      <p:sp>
        <p:nvSpPr>
          <p:cNvPr id="19" name="Content Placeholder 18">
            <a:extLst>
              <a:ext uri="{FF2B5EF4-FFF2-40B4-BE49-F238E27FC236}">
                <a16:creationId xmlns:a16="http://schemas.microsoft.com/office/drawing/2014/main" id="{62C80B68-103A-4DA2-BEAA-E9184326A4CC}"/>
              </a:ext>
            </a:extLst>
          </p:cNvPr>
          <p:cNvSpPr>
            <a:spLocks noGrp="1"/>
          </p:cNvSpPr>
          <p:nvPr>
            <p:ph idx="18"/>
          </p:nvPr>
        </p:nvSpPr>
        <p:spPr/>
        <p:txBody>
          <a:bodyPr/>
          <a:lstStyle/>
          <a:p>
            <a:endParaRPr lang="en-GB"/>
          </a:p>
        </p:txBody>
      </p:sp>
      <p:sp>
        <p:nvSpPr>
          <p:cNvPr id="20" name="Content Placeholder 19">
            <a:extLst>
              <a:ext uri="{FF2B5EF4-FFF2-40B4-BE49-F238E27FC236}">
                <a16:creationId xmlns:a16="http://schemas.microsoft.com/office/drawing/2014/main" id="{33DC51CB-86FD-4142-835C-9EE4726D08E3}"/>
              </a:ext>
            </a:extLst>
          </p:cNvPr>
          <p:cNvSpPr>
            <a:spLocks noGrp="1"/>
          </p:cNvSpPr>
          <p:nvPr>
            <p:ph idx="19"/>
          </p:nvPr>
        </p:nvSpPr>
        <p:spPr/>
        <p:txBody>
          <a:bodyPr/>
          <a:lstStyle/>
          <a:p>
            <a:endParaRPr lang="en-GB"/>
          </a:p>
        </p:txBody>
      </p:sp>
      <p:sp>
        <p:nvSpPr>
          <p:cNvPr id="21" name="Content Placeholder 20">
            <a:extLst>
              <a:ext uri="{FF2B5EF4-FFF2-40B4-BE49-F238E27FC236}">
                <a16:creationId xmlns:a16="http://schemas.microsoft.com/office/drawing/2014/main" id="{A1E2C1C6-BC7C-4882-9DD2-7D9799B043DC}"/>
              </a:ext>
            </a:extLst>
          </p:cNvPr>
          <p:cNvSpPr>
            <a:spLocks noGrp="1"/>
          </p:cNvSpPr>
          <p:nvPr>
            <p:ph idx="20"/>
          </p:nvPr>
        </p:nvSpPr>
        <p:spPr/>
        <p:txBody>
          <a:bodyPr/>
          <a:lstStyle/>
          <a:p>
            <a:endParaRPr lang="en-GB"/>
          </a:p>
        </p:txBody>
      </p:sp>
      <p:sp>
        <p:nvSpPr>
          <p:cNvPr id="22" name="Content Placeholder 21">
            <a:extLst>
              <a:ext uri="{FF2B5EF4-FFF2-40B4-BE49-F238E27FC236}">
                <a16:creationId xmlns:a16="http://schemas.microsoft.com/office/drawing/2014/main" id="{8F509B92-E4E7-4274-9259-B5141179E4B1}"/>
              </a:ext>
            </a:extLst>
          </p:cNvPr>
          <p:cNvSpPr>
            <a:spLocks noGrp="1"/>
          </p:cNvSpPr>
          <p:nvPr>
            <p:ph idx="21"/>
          </p:nvPr>
        </p:nvSpPr>
        <p:spPr/>
        <p:txBody>
          <a:bodyPr/>
          <a:lstStyle/>
          <a:p>
            <a:endParaRPr lang="en-GB"/>
          </a:p>
        </p:txBody>
      </p:sp>
      <p:sp>
        <p:nvSpPr>
          <p:cNvPr id="23" name="Content Placeholder 22">
            <a:extLst>
              <a:ext uri="{FF2B5EF4-FFF2-40B4-BE49-F238E27FC236}">
                <a16:creationId xmlns:a16="http://schemas.microsoft.com/office/drawing/2014/main" id="{0BE31473-0600-4A81-AFAC-CD5A88BFBC65}"/>
              </a:ext>
            </a:extLst>
          </p:cNvPr>
          <p:cNvSpPr>
            <a:spLocks noGrp="1"/>
          </p:cNvSpPr>
          <p:nvPr>
            <p:ph idx="22"/>
          </p:nvPr>
        </p:nvSpPr>
        <p:spPr/>
        <p:txBody>
          <a:bodyPr/>
          <a:lstStyle/>
          <a:p>
            <a:endParaRPr lang="en-GB"/>
          </a:p>
        </p:txBody>
      </p:sp>
      <p:sp>
        <p:nvSpPr>
          <p:cNvPr id="24" name="Content Placeholder 23">
            <a:extLst>
              <a:ext uri="{FF2B5EF4-FFF2-40B4-BE49-F238E27FC236}">
                <a16:creationId xmlns:a16="http://schemas.microsoft.com/office/drawing/2014/main" id="{8A0F0A76-8B59-47C1-8C14-621BFDF055ED}"/>
              </a:ext>
            </a:extLst>
          </p:cNvPr>
          <p:cNvSpPr>
            <a:spLocks noGrp="1"/>
          </p:cNvSpPr>
          <p:nvPr>
            <p:ph idx="23"/>
          </p:nvPr>
        </p:nvSpPr>
        <p:spPr/>
        <p:txBody>
          <a:bodyPr/>
          <a:lstStyle/>
          <a:p>
            <a:endParaRPr lang="en-GB"/>
          </a:p>
        </p:txBody>
      </p:sp>
      <p:sp>
        <p:nvSpPr>
          <p:cNvPr id="25" name="Content Placeholder 24">
            <a:extLst>
              <a:ext uri="{FF2B5EF4-FFF2-40B4-BE49-F238E27FC236}">
                <a16:creationId xmlns:a16="http://schemas.microsoft.com/office/drawing/2014/main" id="{FA7889EA-F842-428F-B619-3CA39FB9F728}"/>
              </a:ext>
            </a:extLst>
          </p:cNvPr>
          <p:cNvSpPr>
            <a:spLocks noGrp="1"/>
          </p:cNvSpPr>
          <p:nvPr>
            <p:ph idx="24"/>
          </p:nvPr>
        </p:nvSpPr>
        <p:spPr/>
        <p:txBody>
          <a:bodyPr/>
          <a:lstStyle/>
          <a:p>
            <a:endParaRPr lang="en-GB"/>
          </a:p>
        </p:txBody>
      </p:sp>
      <p:sp>
        <p:nvSpPr>
          <p:cNvPr id="26" name="Content Placeholder 25">
            <a:extLst>
              <a:ext uri="{FF2B5EF4-FFF2-40B4-BE49-F238E27FC236}">
                <a16:creationId xmlns:a16="http://schemas.microsoft.com/office/drawing/2014/main" id="{B20FC23A-4722-4076-9924-9CE10D7FB7C4}"/>
              </a:ext>
            </a:extLst>
          </p:cNvPr>
          <p:cNvSpPr>
            <a:spLocks noGrp="1"/>
          </p:cNvSpPr>
          <p:nvPr>
            <p:ph idx="25"/>
          </p:nvPr>
        </p:nvSpPr>
        <p:spPr/>
        <p:txBody>
          <a:bodyPr/>
          <a:lstStyle/>
          <a:p>
            <a:endParaRPr lang="en-GB"/>
          </a:p>
        </p:txBody>
      </p:sp>
      <p:sp>
        <p:nvSpPr>
          <p:cNvPr id="15" name="Slide Number Placeholder 14">
            <a:extLst>
              <a:ext uri="{FF2B5EF4-FFF2-40B4-BE49-F238E27FC236}">
                <a16:creationId xmlns:a16="http://schemas.microsoft.com/office/drawing/2014/main" id="{87F4FC34-2B54-4327-9B6A-4A6BA7CCAE47}"/>
              </a:ext>
            </a:extLst>
          </p:cNvPr>
          <p:cNvSpPr>
            <a:spLocks noGrp="1"/>
          </p:cNvSpPr>
          <p:nvPr>
            <p:ph type="sldNum" sz="quarter" idx="12"/>
          </p:nvPr>
        </p:nvSpPr>
        <p:spPr/>
        <p:txBody>
          <a:bodyPr/>
          <a:lstStyle/>
          <a:p>
            <a:fld id="{B5A3AB10-BD2F-4AB3-8652-FFAF8383F5D3}" type="slidenum">
              <a:rPr lang="en-GB" smtClean="0"/>
              <a:pPr/>
              <a:t>13</a:t>
            </a:fld>
            <a:endParaRPr lang="en-GB" dirty="0"/>
          </a:p>
        </p:txBody>
      </p:sp>
    </p:spTree>
    <p:extLst>
      <p:ext uri="{BB962C8B-B14F-4D97-AF65-F5344CB8AC3E}">
        <p14:creationId xmlns:p14="http://schemas.microsoft.com/office/powerpoint/2010/main" val="555330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44976-2D55-47A0-ACE5-829304BB9E2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61D3E47-C8D5-487E-84C0-0A08B3991E71}"/>
              </a:ext>
            </a:extLst>
          </p:cNvPr>
          <p:cNvSpPr>
            <a:spLocks noGrp="1"/>
          </p:cNvSpPr>
          <p:nvPr>
            <p:ph idx="14"/>
          </p:nvPr>
        </p:nvSpPr>
        <p:spPr/>
        <p:txBody>
          <a:bodyPr/>
          <a:lstStyle/>
          <a:p>
            <a:endParaRPr lang="en-GB"/>
          </a:p>
        </p:txBody>
      </p:sp>
      <p:sp>
        <p:nvSpPr>
          <p:cNvPr id="4" name="Content Placeholder 3">
            <a:extLst>
              <a:ext uri="{FF2B5EF4-FFF2-40B4-BE49-F238E27FC236}">
                <a16:creationId xmlns:a16="http://schemas.microsoft.com/office/drawing/2014/main" id="{F7B409A6-E65A-4937-8D1F-0F852F2F30F0}"/>
              </a:ext>
            </a:extLst>
          </p:cNvPr>
          <p:cNvSpPr>
            <a:spLocks noGrp="1"/>
          </p:cNvSpPr>
          <p:nvPr>
            <p:ph idx="15"/>
          </p:nvPr>
        </p:nvSpPr>
        <p:spPr/>
        <p:txBody>
          <a:bodyPr/>
          <a:lstStyle/>
          <a:p>
            <a:endParaRPr lang="en-GB"/>
          </a:p>
        </p:txBody>
      </p:sp>
      <p:sp>
        <p:nvSpPr>
          <p:cNvPr id="5" name="Slide Number Placeholder 4">
            <a:extLst>
              <a:ext uri="{FF2B5EF4-FFF2-40B4-BE49-F238E27FC236}">
                <a16:creationId xmlns:a16="http://schemas.microsoft.com/office/drawing/2014/main" id="{A3D39460-F8D3-4708-A9E2-ECF1FD122866}"/>
              </a:ext>
            </a:extLst>
          </p:cNvPr>
          <p:cNvSpPr>
            <a:spLocks noGrp="1"/>
          </p:cNvSpPr>
          <p:nvPr>
            <p:ph type="sldNum" sz="quarter" idx="12"/>
          </p:nvPr>
        </p:nvSpPr>
        <p:spPr/>
        <p:txBody>
          <a:bodyPr/>
          <a:lstStyle/>
          <a:p>
            <a:fld id="{B5A3AB10-BD2F-4AB3-8652-FFAF8383F5D3}" type="slidenum">
              <a:rPr lang="en-GB" smtClean="0"/>
              <a:pPr/>
              <a:t>14</a:t>
            </a:fld>
            <a:endParaRPr lang="en-GB" dirty="0"/>
          </a:p>
        </p:txBody>
      </p:sp>
      <p:sp>
        <p:nvSpPr>
          <p:cNvPr id="6" name="Content Placeholder 5">
            <a:extLst>
              <a:ext uri="{FF2B5EF4-FFF2-40B4-BE49-F238E27FC236}">
                <a16:creationId xmlns:a16="http://schemas.microsoft.com/office/drawing/2014/main" id="{D1ABF6FD-45DA-4377-B468-061B3B968F7C}"/>
              </a:ext>
            </a:extLst>
          </p:cNvPr>
          <p:cNvSpPr>
            <a:spLocks noGrp="1"/>
          </p:cNvSpPr>
          <p:nvPr>
            <p:ph idx="22"/>
          </p:nvPr>
        </p:nvSpPr>
        <p:spPr/>
        <p:txBody>
          <a:bodyPr/>
          <a:lstStyle/>
          <a:p>
            <a:endParaRPr lang="en-GB"/>
          </a:p>
        </p:txBody>
      </p:sp>
      <p:sp>
        <p:nvSpPr>
          <p:cNvPr id="7" name="Content Placeholder 6">
            <a:extLst>
              <a:ext uri="{FF2B5EF4-FFF2-40B4-BE49-F238E27FC236}">
                <a16:creationId xmlns:a16="http://schemas.microsoft.com/office/drawing/2014/main" id="{795E4CBA-3889-4740-BA2D-F5C3B7D115C6}"/>
              </a:ext>
            </a:extLst>
          </p:cNvPr>
          <p:cNvSpPr>
            <a:spLocks noGrp="1"/>
          </p:cNvSpPr>
          <p:nvPr>
            <p:ph idx="23"/>
          </p:nvPr>
        </p:nvSpPr>
        <p:spPr/>
        <p:txBody>
          <a:bodyPr/>
          <a:lstStyle/>
          <a:p>
            <a:endParaRPr lang="en-GB"/>
          </a:p>
        </p:txBody>
      </p:sp>
      <p:sp>
        <p:nvSpPr>
          <p:cNvPr id="8" name="Content Placeholder 7">
            <a:extLst>
              <a:ext uri="{FF2B5EF4-FFF2-40B4-BE49-F238E27FC236}">
                <a16:creationId xmlns:a16="http://schemas.microsoft.com/office/drawing/2014/main" id="{0A00768F-0B33-4059-8D0D-D684023B7774}"/>
              </a:ext>
            </a:extLst>
          </p:cNvPr>
          <p:cNvSpPr>
            <a:spLocks noGrp="1"/>
          </p:cNvSpPr>
          <p:nvPr>
            <p:ph idx="24"/>
          </p:nvPr>
        </p:nvSpPr>
        <p:spPr/>
        <p:txBody>
          <a:bodyPr/>
          <a:lstStyle/>
          <a:p>
            <a:endParaRPr lang="en-GB"/>
          </a:p>
        </p:txBody>
      </p:sp>
      <p:sp>
        <p:nvSpPr>
          <p:cNvPr id="9" name="Content Placeholder 8">
            <a:extLst>
              <a:ext uri="{FF2B5EF4-FFF2-40B4-BE49-F238E27FC236}">
                <a16:creationId xmlns:a16="http://schemas.microsoft.com/office/drawing/2014/main" id="{A007EE1A-06BB-4199-A4EB-50C4961EE9B7}"/>
              </a:ext>
            </a:extLst>
          </p:cNvPr>
          <p:cNvSpPr>
            <a:spLocks noGrp="1"/>
          </p:cNvSpPr>
          <p:nvPr>
            <p:ph idx="25"/>
          </p:nvPr>
        </p:nvSpPr>
        <p:spPr/>
        <p:txBody>
          <a:bodyPr/>
          <a:lstStyle/>
          <a:p>
            <a:endParaRPr lang="en-GB"/>
          </a:p>
        </p:txBody>
      </p:sp>
      <p:sp>
        <p:nvSpPr>
          <p:cNvPr id="10" name="Content Placeholder 9">
            <a:extLst>
              <a:ext uri="{FF2B5EF4-FFF2-40B4-BE49-F238E27FC236}">
                <a16:creationId xmlns:a16="http://schemas.microsoft.com/office/drawing/2014/main" id="{A10B0EA1-3CD5-4CA3-A8D2-312DABFBB985}"/>
              </a:ext>
            </a:extLst>
          </p:cNvPr>
          <p:cNvSpPr>
            <a:spLocks noGrp="1"/>
          </p:cNvSpPr>
          <p:nvPr>
            <p:ph idx="26"/>
          </p:nvPr>
        </p:nvSpPr>
        <p:spPr/>
        <p:txBody>
          <a:bodyPr/>
          <a:lstStyle/>
          <a:p>
            <a:endParaRPr lang="en-GB"/>
          </a:p>
        </p:txBody>
      </p:sp>
      <p:sp>
        <p:nvSpPr>
          <p:cNvPr id="11" name="Content Placeholder 10">
            <a:extLst>
              <a:ext uri="{FF2B5EF4-FFF2-40B4-BE49-F238E27FC236}">
                <a16:creationId xmlns:a16="http://schemas.microsoft.com/office/drawing/2014/main" id="{70E94280-1D11-4876-BDF1-AA201FAE3766}"/>
              </a:ext>
            </a:extLst>
          </p:cNvPr>
          <p:cNvSpPr>
            <a:spLocks noGrp="1"/>
          </p:cNvSpPr>
          <p:nvPr>
            <p:ph idx="27"/>
          </p:nvPr>
        </p:nvSpPr>
        <p:spPr/>
        <p:txBody>
          <a:bodyPr/>
          <a:lstStyle/>
          <a:p>
            <a:endParaRPr lang="en-GB"/>
          </a:p>
        </p:txBody>
      </p:sp>
      <p:sp>
        <p:nvSpPr>
          <p:cNvPr id="12" name="Content Placeholder 11">
            <a:extLst>
              <a:ext uri="{FF2B5EF4-FFF2-40B4-BE49-F238E27FC236}">
                <a16:creationId xmlns:a16="http://schemas.microsoft.com/office/drawing/2014/main" id="{AFB65CE8-036E-4EA8-8CDD-10098CDB3DB5}"/>
              </a:ext>
            </a:extLst>
          </p:cNvPr>
          <p:cNvSpPr>
            <a:spLocks noGrp="1"/>
          </p:cNvSpPr>
          <p:nvPr>
            <p:ph idx="28"/>
          </p:nvPr>
        </p:nvSpPr>
        <p:spPr/>
        <p:txBody>
          <a:bodyPr/>
          <a:lstStyle/>
          <a:p>
            <a:endParaRPr lang="en-GB"/>
          </a:p>
        </p:txBody>
      </p:sp>
      <p:sp>
        <p:nvSpPr>
          <p:cNvPr id="13" name="Content Placeholder 12">
            <a:extLst>
              <a:ext uri="{FF2B5EF4-FFF2-40B4-BE49-F238E27FC236}">
                <a16:creationId xmlns:a16="http://schemas.microsoft.com/office/drawing/2014/main" id="{D410031F-BE8A-4C41-B3DD-F6A8123B57B7}"/>
              </a:ext>
            </a:extLst>
          </p:cNvPr>
          <p:cNvSpPr>
            <a:spLocks noGrp="1"/>
          </p:cNvSpPr>
          <p:nvPr>
            <p:ph idx="29"/>
          </p:nvPr>
        </p:nvSpPr>
        <p:spPr/>
        <p:txBody>
          <a:bodyPr/>
          <a:lstStyle/>
          <a:p>
            <a:endParaRPr lang="en-GB"/>
          </a:p>
        </p:txBody>
      </p:sp>
    </p:spTree>
    <p:extLst>
      <p:ext uri="{BB962C8B-B14F-4D97-AF65-F5344CB8AC3E}">
        <p14:creationId xmlns:p14="http://schemas.microsoft.com/office/powerpoint/2010/main" val="2643955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A5310-8842-4F85-AE19-85571A751BC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EF4DB82-B8A9-4586-8F6F-46DC5DCF5287}"/>
              </a:ext>
            </a:extLst>
          </p:cNvPr>
          <p:cNvSpPr>
            <a:spLocks noGrp="1"/>
          </p:cNvSpPr>
          <p:nvPr>
            <p:ph idx="14"/>
          </p:nvPr>
        </p:nvSpPr>
        <p:spPr/>
        <p:txBody>
          <a:bodyPr/>
          <a:lstStyle/>
          <a:p>
            <a:endParaRPr lang="en-GB"/>
          </a:p>
        </p:txBody>
      </p:sp>
      <p:sp>
        <p:nvSpPr>
          <p:cNvPr id="4" name="Content Placeholder 3">
            <a:extLst>
              <a:ext uri="{FF2B5EF4-FFF2-40B4-BE49-F238E27FC236}">
                <a16:creationId xmlns:a16="http://schemas.microsoft.com/office/drawing/2014/main" id="{B5F1E31A-3138-447A-825C-3AA796046558}"/>
              </a:ext>
            </a:extLst>
          </p:cNvPr>
          <p:cNvSpPr>
            <a:spLocks noGrp="1"/>
          </p:cNvSpPr>
          <p:nvPr>
            <p:ph idx="15"/>
          </p:nvPr>
        </p:nvSpPr>
        <p:spPr/>
        <p:txBody>
          <a:bodyPr/>
          <a:lstStyle/>
          <a:p>
            <a:endParaRPr lang="en-GB"/>
          </a:p>
        </p:txBody>
      </p:sp>
      <p:sp>
        <p:nvSpPr>
          <p:cNvPr id="5" name="Slide Number Placeholder 4">
            <a:extLst>
              <a:ext uri="{FF2B5EF4-FFF2-40B4-BE49-F238E27FC236}">
                <a16:creationId xmlns:a16="http://schemas.microsoft.com/office/drawing/2014/main" id="{3F241AF2-B483-4F90-8C4A-329054C5D93D}"/>
              </a:ext>
            </a:extLst>
          </p:cNvPr>
          <p:cNvSpPr>
            <a:spLocks noGrp="1"/>
          </p:cNvSpPr>
          <p:nvPr>
            <p:ph type="sldNum" sz="quarter" idx="12"/>
          </p:nvPr>
        </p:nvSpPr>
        <p:spPr/>
        <p:txBody>
          <a:bodyPr/>
          <a:lstStyle/>
          <a:p>
            <a:fld id="{B5A3AB10-BD2F-4AB3-8652-FFAF8383F5D3}" type="slidenum">
              <a:rPr lang="en-GB" smtClean="0"/>
              <a:pPr/>
              <a:t>15</a:t>
            </a:fld>
            <a:endParaRPr lang="en-GB" dirty="0"/>
          </a:p>
        </p:txBody>
      </p:sp>
      <p:sp>
        <p:nvSpPr>
          <p:cNvPr id="6" name="Content Placeholder 5">
            <a:extLst>
              <a:ext uri="{FF2B5EF4-FFF2-40B4-BE49-F238E27FC236}">
                <a16:creationId xmlns:a16="http://schemas.microsoft.com/office/drawing/2014/main" id="{2F122E14-8E57-4205-B584-9D5898EC4A45}"/>
              </a:ext>
            </a:extLst>
          </p:cNvPr>
          <p:cNvSpPr>
            <a:spLocks noGrp="1"/>
          </p:cNvSpPr>
          <p:nvPr>
            <p:ph idx="16"/>
          </p:nvPr>
        </p:nvSpPr>
        <p:spPr/>
        <p:txBody>
          <a:bodyPr/>
          <a:lstStyle/>
          <a:p>
            <a:endParaRPr lang="en-GB"/>
          </a:p>
        </p:txBody>
      </p:sp>
      <p:sp>
        <p:nvSpPr>
          <p:cNvPr id="7" name="Content Placeholder 6">
            <a:extLst>
              <a:ext uri="{FF2B5EF4-FFF2-40B4-BE49-F238E27FC236}">
                <a16:creationId xmlns:a16="http://schemas.microsoft.com/office/drawing/2014/main" id="{BF66A81C-DD27-4BA4-8A9A-4F34868D15D1}"/>
              </a:ext>
            </a:extLst>
          </p:cNvPr>
          <p:cNvSpPr>
            <a:spLocks noGrp="1"/>
          </p:cNvSpPr>
          <p:nvPr>
            <p:ph idx="17"/>
          </p:nvPr>
        </p:nvSpPr>
        <p:spPr/>
        <p:txBody>
          <a:bodyPr/>
          <a:lstStyle/>
          <a:p>
            <a:endParaRPr lang="en-GB"/>
          </a:p>
        </p:txBody>
      </p:sp>
      <p:sp>
        <p:nvSpPr>
          <p:cNvPr id="8" name="Content Placeholder 7">
            <a:extLst>
              <a:ext uri="{FF2B5EF4-FFF2-40B4-BE49-F238E27FC236}">
                <a16:creationId xmlns:a16="http://schemas.microsoft.com/office/drawing/2014/main" id="{9927024D-348F-45E1-B4E3-F59FBBB005FB}"/>
              </a:ext>
            </a:extLst>
          </p:cNvPr>
          <p:cNvSpPr>
            <a:spLocks noGrp="1"/>
          </p:cNvSpPr>
          <p:nvPr>
            <p:ph idx="18"/>
          </p:nvPr>
        </p:nvSpPr>
        <p:spPr/>
        <p:txBody>
          <a:bodyPr/>
          <a:lstStyle/>
          <a:p>
            <a:endParaRPr lang="en-GB"/>
          </a:p>
        </p:txBody>
      </p:sp>
      <p:sp>
        <p:nvSpPr>
          <p:cNvPr id="9" name="Content Placeholder 8">
            <a:extLst>
              <a:ext uri="{FF2B5EF4-FFF2-40B4-BE49-F238E27FC236}">
                <a16:creationId xmlns:a16="http://schemas.microsoft.com/office/drawing/2014/main" id="{AAE5A5F5-999F-45ED-8A9A-BFAE58CE53F3}"/>
              </a:ext>
            </a:extLst>
          </p:cNvPr>
          <p:cNvSpPr>
            <a:spLocks noGrp="1"/>
          </p:cNvSpPr>
          <p:nvPr>
            <p:ph idx="19"/>
          </p:nvPr>
        </p:nvSpPr>
        <p:spPr/>
        <p:txBody>
          <a:bodyPr/>
          <a:lstStyle/>
          <a:p>
            <a:endParaRPr lang="en-GB"/>
          </a:p>
        </p:txBody>
      </p:sp>
      <p:sp>
        <p:nvSpPr>
          <p:cNvPr id="10" name="Content Placeholder 9">
            <a:extLst>
              <a:ext uri="{FF2B5EF4-FFF2-40B4-BE49-F238E27FC236}">
                <a16:creationId xmlns:a16="http://schemas.microsoft.com/office/drawing/2014/main" id="{7CC500C6-9A52-48C8-AC4F-F63D3E55CF1C}"/>
              </a:ext>
            </a:extLst>
          </p:cNvPr>
          <p:cNvSpPr>
            <a:spLocks noGrp="1"/>
          </p:cNvSpPr>
          <p:nvPr>
            <p:ph idx="20"/>
          </p:nvPr>
        </p:nvSpPr>
        <p:spPr/>
        <p:txBody>
          <a:bodyPr/>
          <a:lstStyle/>
          <a:p>
            <a:endParaRPr lang="en-GB"/>
          </a:p>
        </p:txBody>
      </p:sp>
      <p:sp>
        <p:nvSpPr>
          <p:cNvPr id="11" name="Content Placeholder 10">
            <a:extLst>
              <a:ext uri="{FF2B5EF4-FFF2-40B4-BE49-F238E27FC236}">
                <a16:creationId xmlns:a16="http://schemas.microsoft.com/office/drawing/2014/main" id="{E2778ECF-C960-4660-92AD-D54330DDEDA8}"/>
              </a:ext>
            </a:extLst>
          </p:cNvPr>
          <p:cNvSpPr>
            <a:spLocks noGrp="1"/>
          </p:cNvSpPr>
          <p:nvPr>
            <p:ph idx="21"/>
          </p:nvPr>
        </p:nvSpPr>
        <p:spPr/>
        <p:txBody>
          <a:bodyPr/>
          <a:lstStyle/>
          <a:p>
            <a:endParaRPr lang="en-GB"/>
          </a:p>
        </p:txBody>
      </p:sp>
    </p:spTree>
    <p:extLst>
      <p:ext uri="{BB962C8B-B14F-4D97-AF65-F5344CB8AC3E}">
        <p14:creationId xmlns:p14="http://schemas.microsoft.com/office/powerpoint/2010/main" val="3472571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CB829C23-4EC1-4376-811B-12ABF0A27A95}"/>
              </a:ext>
            </a:extLst>
          </p:cNvPr>
          <p:cNvSpPr>
            <a:spLocks noGrp="1"/>
          </p:cNvSpPr>
          <p:nvPr>
            <p:ph type="title"/>
          </p:nvPr>
        </p:nvSpPr>
        <p:spPr/>
        <p:txBody>
          <a:bodyPr/>
          <a:lstStyle/>
          <a:p>
            <a:endParaRPr lang="en-GB"/>
          </a:p>
        </p:txBody>
      </p:sp>
      <p:sp>
        <p:nvSpPr>
          <p:cNvPr id="17" name="Content Placeholder 16">
            <a:extLst>
              <a:ext uri="{FF2B5EF4-FFF2-40B4-BE49-F238E27FC236}">
                <a16:creationId xmlns:a16="http://schemas.microsoft.com/office/drawing/2014/main" id="{2DAC6BE2-D7FA-4FD7-AD61-58A281C74548}"/>
              </a:ext>
            </a:extLst>
          </p:cNvPr>
          <p:cNvSpPr>
            <a:spLocks noGrp="1"/>
          </p:cNvSpPr>
          <p:nvPr>
            <p:ph idx="14"/>
          </p:nvPr>
        </p:nvSpPr>
        <p:spPr/>
        <p:txBody>
          <a:bodyPr/>
          <a:lstStyle/>
          <a:p>
            <a:endParaRPr lang="en-GB"/>
          </a:p>
        </p:txBody>
      </p:sp>
      <p:sp>
        <p:nvSpPr>
          <p:cNvPr id="18" name="Content Placeholder 17">
            <a:extLst>
              <a:ext uri="{FF2B5EF4-FFF2-40B4-BE49-F238E27FC236}">
                <a16:creationId xmlns:a16="http://schemas.microsoft.com/office/drawing/2014/main" id="{07165246-27BA-49C4-B4BE-E493D1519CD7}"/>
              </a:ext>
            </a:extLst>
          </p:cNvPr>
          <p:cNvSpPr>
            <a:spLocks noGrp="1"/>
          </p:cNvSpPr>
          <p:nvPr>
            <p:ph idx="15"/>
          </p:nvPr>
        </p:nvSpPr>
        <p:spPr/>
        <p:txBody>
          <a:bodyPr/>
          <a:lstStyle/>
          <a:p>
            <a:endParaRPr lang="en-GB"/>
          </a:p>
        </p:txBody>
      </p:sp>
      <p:sp>
        <p:nvSpPr>
          <p:cNvPr id="19" name="Content Placeholder 18">
            <a:extLst>
              <a:ext uri="{FF2B5EF4-FFF2-40B4-BE49-F238E27FC236}">
                <a16:creationId xmlns:a16="http://schemas.microsoft.com/office/drawing/2014/main" id="{84CB84FA-C594-4358-9142-147A31061EAF}"/>
              </a:ext>
            </a:extLst>
          </p:cNvPr>
          <p:cNvSpPr>
            <a:spLocks noGrp="1"/>
          </p:cNvSpPr>
          <p:nvPr>
            <p:ph idx="16"/>
          </p:nvPr>
        </p:nvSpPr>
        <p:spPr/>
        <p:txBody>
          <a:bodyPr/>
          <a:lstStyle/>
          <a:p>
            <a:endParaRPr lang="en-GB"/>
          </a:p>
        </p:txBody>
      </p:sp>
      <p:sp>
        <p:nvSpPr>
          <p:cNvPr id="20" name="Content Placeholder 19">
            <a:extLst>
              <a:ext uri="{FF2B5EF4-FFF2-40B4-BE49-F238E27FC236}">
                <a16:creationId xmlns:a16="http://schemas.microsoft.com/office/drawing/2014/main" id="{ABC86BE1-9627-4912-BC6F-1B1F1A22F687}"/>
              </a:ext>
            </a:extLst>
          </p:cNvPr>
          <p:cNvSpPr>
            <a:spLocks noGrp="1"/>
          </p:cNvSpPr>
          <p:nvPr>
            <p:ph idx="17"/>
          </p:nvPr>
        </p:nvSpPr>
        <p:spPr/>
        <p:txBody>
          <a:bodyPr/>
          <a:lstStyle/>
          <a:p>
            <a:endParaRPr lang="en-GB"/>
          </a:p>
        </p:txBody>
      </p:sp>
      <p:sp>
        <p:nvSpPr>
          <p:cNvPr id="21" name="Content Placeholder 20">
            <a:extLst>
              <a:ext uri="{FF2B5EF4-FFF2-40B4-BE49-F238E27FC236}">
                <a16:creationId xmlns:a16="http://schemas.microsoft.com/office/drawing/2014/main" id="{815FFAEB-F0EB-4336-8CFF-77AD2B004223}"/>
              </a:ext>
            </a:extLst>
          </p:cNvPr>
          <p:cNvSpPr>
            <a:spLocks noGrp="1"/>
          </p:cNvSpPr>
          <p:nvPr>
            <p:ph idx="18"/>
          </p:nvPr>
        </p:nvSpPr>
        <p:spPr/>
        <p:txBody>
          <a:bodyPr/>
          <a:lstStyle/>
          <a:p>
            <a:endParaRPr lang="en-GB"/>
          </a:p>
        </p:txBody>
      </p:sp>
      <p:sp>
        <p:nvSpPr>
          <p:cNvPr id="22" name="Content Placeholder 21">
            <a:extLst>
              <a:ext uri="{FF2B5EF4-FFF2-40B4-BE49-F238E27FC236}">
                <a16:creationId xmlns:a16="http://schemas.microsoft.com/office/drawing/2014/main" id="{43F0B670-385C-4B69-A173-689B52230A0B}"/>
              </a:ext>
            </a:extLst>
          </p:cNvPr>
          <p:cNvSpPr>
            <a:spLocks noGrp="1"/>
          </p:cNvSpPr>
          <p:nvPr>
            <p:ph idx="19"/>
          </p:nvPr>
        </p:nvSpPr>
        <p:spPr/>
        <p:txBody>
          <a:bodyPr/>
          <a:lstStyle/>
          <a:p>
            <a:endParaRPr lang="en-GB"/>
          </a:p>
        </p:txBody>
      </p:sp>
      <p:sp>
        <p:nvSpPr>
          <p:cNvPr id="23" name="Content Placeholder 22">
            <a:extLst>
              <a:ext uri="{FF2B5EF4-FFF2-40B4-BE49-F238E27FC236}">
                <a16:creationId xmlns:a16="http://schemas.microsoft.com/office/drawing/2014/main" id="{0E5E2BF4-6E55-4B0E-AAF6-CAE72863A159}"/>
              </a:ext>
            </a:extLst>
          </p:cNvPr>
          <p:cNvSpPr>
            <a:spLocks noGrp="1"/>
          </p:cNvSpPr>
          <p:nvPr>
            <p:ph idx="20"/>
          </p:nvPr>
        </p:nvSpPr>
        <p:spPr/>
        <p:txBody>
          <a:bodyPr/>
          <a:lstStyle/>
          <a:p>
            <a:endParaRPr lang="en-GB"/>
          </a:p>
        </p:txBody>
      </p:sp>
      <p:sp>
        <p:nvSpPr>
          <p:cNvPr id="24" name="Content Placeholder 23">
            <a:extLst>
              <a:ext uri="{FF2B5EF4-FFF2-40B4-BE49-F238E27FC236}">
                <a16:creationId xmlns:a16="http://schemas.microsoft.com/office/drawing/2014/main" id="{4D00F58D-F9EF-4DB3-ADF7-F363D48BE062}"/>
              </a:ext>
            </a:extLst>
          </p:cNvPr>
          <p:cNvSpPr>
            <a:spLocks noGrp="1"/>
          </p:cNvSpPr>
          <p:nvPr>
            <p:ph idx="21"/>
          </p:nvPr>
        </p:nvSpPr>
        <p:spPr/>
        <p:txBody>
          <a:bodyPr/>
          <a:lstStyle/>
          <a:p>
            <a:endParaRPr lang="en-GB"/>
          </a:p>
        </p:txBody>
      </p:sp>
      <p:sp>
        <p:nvSpPr>
          <p:cNvPr id="25" name="Content Placeholder 24">
            <a:extLst>
              <a:ext uri="{FF2B5EF4-FFF2-40B4-BE49-F238E27FC236}">
                <a16:creationId xmlns:a16="http://schemas.microsoft.com/office/drawing/2014/main" id="{055C502A-2D34-4E44-93B9-F231670BE230}"/>
              </a:ext>
            </a:extLst>
          </p:cNvPr>
          <p:cNvSpPr>
            <a:spLocks noGrp="1"/>
          </p:cNvSpPr>
          <p:nvPr>
            <p:ph idx="22"/>
          </p:nvPr>
        </p:nvSpPr>
        <p:spPr/>
        <p:txBody>
          <a:bodyPr/>
          <a:lstStyle/>
          <a:p>
            <a:endParaRPr lang="en-GB"/>
          </a:p>
        </p:txBody>
      </p:sp>
      <p:sp>
        <p:nvSpPr>
          <p:cNvPr id="26" name="Content Placeholder 25">
            <a:extLst>
              <a:ext uri="{FF2B5EF4-FFF2-40B4-BE49-F238E27FC236}">
                <a16:creationId xmlns:a16="http://schemas.microsoft.com/office/drawing/2014/main" id="{C4600600-024D-4BFE-B342-D197B91FC70A}"/>
              </a:ext>
            </a:extLst>
          </p:cNvPr>
          <p:cNvSpPr>
            <a:spLocks noGrp="1"/>
          </p:cNvSpPr>
          <p:nvPr>
            <p:ph idx="23"/>
          </p:nvPr>
        </p:nvSpPr>
        <p:spPr/>
        <p:txBody>
          <a:bodyPr/>
          <a:lstStyle/>
          <a:p>
            <a:endParaRPr lang="en-GB"/>
          </a:p>
        </p:txBody>
      </p:sp>
      <p:sp>
        <p:nvSpPr>
          <p:cNvPr id="27" name="Content Placeholder 26">
            <a:extLst>
              <a:ext uri="{FF2B5EF4-FFF2-40B4-BE49-F238E27FC236}">
                <a16:creationId xmlns:a16="http://schemas.microsoft.com/office/drawing/2014/main" id="{015AF5DC-89C0-428E-A5C8-A52A6079FF7B}"/>
              </a:ext>
            </a:extLst>
          </p:cNvPr>
          <p:cNvSpPr>
            <a:spLocks noGrp="1"/>
          </p:cNvSpPr>
          <p:nvPr>
            <p:ph idx="24"/>
          </p:nvPr>
        </p:nvSpPr>
        <p:spPr/>
        <p:txBody>
          <a:bodyPr/>
          <a:lstStyle/>
          <a:p>
            <a:endParaRPr lang="en-GB"/>
          </a:p>
        </p:txBody>
      </p:sp>
      <p:sp>
        <p:nvSpPr>
          <p:cNvPr id="28" name="Content Placeholder 27">
            <a:extLst>
              <a:ext uri="{FF2B5EF4-FFF2-40B4-BE49-F238E27FC236}">
                <a16:creationId xmlns:a16="http://schemas.microsoft.com/office/drawing/2014/main" id="{54D52241-47E4-4BD9-9C40-0DDF6A90CB82}"/>
              </a:ext>
            </a:extLst>
          </p:cNvPr>
          <p:cNvSpPr>
            <a:spLocks noGrp="1"/>
          </p:cNvSpPr>
          <p:nvPr>
            <p:ph idx="25"/>
          </p:nvPr>
        </p:nvSpPr>
        <p:spPr/>
        <p:txBody>
          <a:bodyPr/>
          <a:lstStyle/>
          <a:p>
            <a:endParaRPr lang="en-GB"/>
          </a:p>
        </p:txBody>
      </p:sp>
      <p:sp>
        <p:nvSpPr>
          <p:cNvPr id="15" name="Slide Number Placeholder 14">
            <a:extLst>
              <a:ext uri="{FF2B5EF4-FFF2-40B4-BE49-F238E27FC236}">
                <a16:creationId xmlns:a16="http://schemas.microsoft.com/office/drawing/2014/main" id="{5D965601-0C3E-4F14-BB2A-E6E37E5EA867}"/>
              </a:ext>
            </a:extLst>
          </p:cNvPr>
          <p:cNvSpPr>
            <a:spLocks noGrp="1"/>
          </p:cNvSpPr>
          <p:nvPr>
            <p:ph type="sldNum" sz="quarter" idx="12"/>
          </p:nvPr>
        </p:nvSpPr>
        <p:spPr/>
        <p:txBody>
          <a:bodyPr/>
          <a:lstStyle/>
          <a:p>
            <a:fld id="{B5A3AB10-BD2F-4AB3-8652-FFAF8383F5D3}" type="slidenum">
              <a:rPr lang="en-GB" smtClean="0"/>
              <a:pPr/>
              <a:t>16</a:t>
            </a:fld>
            <a:endParaRPr lang="en-GB" dirty="0"/>
          </a:p>
        </p:txBody>
      </p:sp>
    </p:spTree>
    <p:extLst>
      <p:ext uri="{BB962C8B-B14F-4D97-AF65-F5344CB8AC3E}">
        <p14:creationId xmlns:p14="http://schemas.microsoft.com/office/powerpoint/2010/main" val="1691999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5C267-6209-4530-9771-F638153C011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3DAF914-71B8-44C3-AF78-53D5233BCD5B}"/>
              </a:ext>
            </a:extLst>
          </p:cNvPr>
          <p:cNvSpPr>
            <a:spLocks noGrp="1"/>
          </p:cNvSpPr>
          <p:nvPr>
            <p:ph idx="14"/>
          </p:nvPr>
        </p:nvSpPr>
        <p:spPr/>
        <p:txBody>
          <a:bodyPr/>
          <a:lstStyle/>
          <a:p>
            <a:endParaRPr lang="en-GB"/>
          </a:p>
        </p:txBody>
      </p:sp>
      <p:sp>
        <p:nvSpPr>
          <p:cNvPr id="4" name="Content Placeholder 3">
            <a:extLst>
              <a:ext uri="{FF2B5EF4-FFF2-40B4-BE49-F238E27FC236}">
                <a16:creationId xmlns:a16="http://schemas.microsoft.com/office/drawing/2014/main" id="{DA3C8341-607E-4997-8125-587E7E159D28}"/>
              </a:ext>
            </a:extLst>
          </p:cNvPr>
          <p:cNvSpPr>
            <a:spLocks noGrp="1"/>
          </p:cNvSpPr>
          <p:nvPr>
            <p:ph idx="15"/>
          </p:nvPr>
        </p:nvSpPr>
        <p:spPr/>
        <p:txBody>
          <a:bodyPr/>
          <a:lstStyle/>
          <a:p>
            <a:endParaRPr lang="en-GB"/>
          </a:p>
        </p:txBody>
      </p:sp>
      <p:sp>
        <p:nvSpPr>
          <p:cNvPr id="5" name="Content Placeholder 4">
            <a:extLst>
              <a:ext uri="{FF2B5EF4-FFF2-40B4-BE49-F238E27FC236}">
                <a16:creationId xmlns:a16="http://schemas.microsoft.com/office/drawing/2014/main" id="{ED7F836E-8FDF-4A39-966C-9A894CD44657}"/>
              </a:ext>
            </a:extLst>
          </p:cNvPr>
          <p:cNvSpPr>
            <a:spLocks noGrp="1"/>
          </p:cNvSpPr>
          <p:nvPr>
            <p:ph idx="16"/>
          </p:nvPr>
        </p:nvSpPr>
        <p:spPr/>
        <p:txBody>
          <a:bodyPr/>
          <a:lstStyle/>
          <a:p>
            <a:endParaRPr lang="en-GB"/>
          </a:p>
        </p:txBody>
      </p:sp>
      <p:sp>
        <p:nvSpPr>
          <p:cNvPr id="6" name="Content Placeholder 5">
            <a:extLst>
              <a:ext uri="{FF2B5EF4-FFF2-40B4-BE49-F238E27FC236}">
                <a16:creationId xmlns:a16="http://schemas.microsoft.com/office/drawing/2014/main" id="{27C4D85B-5311-4CC2-994B-92178B8034F5}"/>
              </a:ext>
            </a:extLst>
          </p:cNvPr>
          <p:cNvSpPr>
            <a:spLocks noGrp="1"/>
          </p:cNvSpPr>
          <p:nvPr>
            <p:ph idx="17"/>
          </p:nvPr>
        </p:nvSpPr>
        <p:spPr/>
        <p:txBody>
          <a:bodyPr/>
          <a:lstStyle/>
          <a:p>
            <a:endParaRPr lang="en-GB"/>
          </a:p>
        </p:txBody>
      </p:sp>
      <p:sp>
        <p:nvSpPr>
          <p:cNvPr id="7" name="Content Placeholder 6">
            <a:extLst>
              <a:ext uri="{FF2B5EF4-FFF2-40B4-BE49-F238E27FC236}">
                <a16:creationId xmlns:a16="http://schemas.microsoft.com/office/drawing/2014/main" id="{C7177296-1D74-4F94-9E55-B6F2923CD98D}"/>
              </a:ext>
            </a:extLst>
          </p:cNvPr>
          <p:cNvSpPr>
            <a:spLocks noGrp="1"/>
          </p:cNvSpPr>
          <p:nvPr>
            <p:ph idx="18"/>
          </p:nvPr>
        </p:nvSpPr>
        <p:spPr/>
        <p:txBody>
          <a:bodyPr/>
          <a:lstStyle/>
          <a:p>
            <a:endParaRPr lang="en-GB"/>
          </a:p>
        </p:txBody>
      </p:sp>
      <p:sp>
        <p:nvSpPr>
          <p:cNvPr id="8" name="Content Placeholder 7">
            <a:extLst>
              <a:ext uri="{FF2B5EF4-FFF2-40B4-BE49-F238E27FC236}">
                <a16:creationId xmlns:a16="http://schemas.microsoft.com/office/drawing/2014/main" id="{AAAE8D03-D30F-4A79-A9E4-07995082262C}"/>
              </a:ext>
            </a:extLst>
          </p:cNvPr>
          <p:cNvSpPr>
            <a:spLocks noGrp="1"/>
          </p:cNvSpPr>
          <p:nvPr>
            <p:ph idx="19"/>
          </p:nvPr>
        </p:nvSpPr>
        <p:spPr/>
        <p:txBody>
          <a:bodyPr/>
          <a:lstStyle/>
          <a:p>
            <a:endParaRPr lang="en-GB"/>
          </a:p>
        </p:txBody>
      </p:sp>
      <p:sp>
        <p:nvSpPr>
          <p:cNvPr id="9" name="Content Placeholder 8">
            <a:extLst>
              <a:ext uri="{FF2B5EF4-FFF2-40B4-BE49-F238E27FC236}">
                <a16:creationId xmlns:a16="http://schemas.microsoft.com/office/drawing/2014/main" id="{244DF00F-8DBA-4441-A952-973CD29D86A3}"/>
              </a:ext>
            </a:extLst>
          </p:cNvPr>
          <p:cNvSpPr>
            <a:spLocks noGrp="1"/>
          </p:cNvSpPr>
          <p:nvPr>
            <p:ph idx="20"/>
          </p:nvPr>
        </p:nvSpPr>
        <p:spPr/>
        <p:txBody>
          <a:bodyPr/>
          <a:lstStyle/>
          <a:p>
            <a:endParaRPr lang="en-GB"/>
          </a:p>
        </p:txBody>
      </p:sp>
      <p:sp>
        <p:nvSpPr>
          <p:cNvPr id="10" name="Content Placeholder 9">
            <a:extLst>
              <a:ext uri="{FF2B5EF4-FFF2-40B4-BE49-F238E27FC236}">
                <a16:creationId xmlns:a16="http://schemas.microsoft.com/office/drawing/2014/main" id="{DCBC5C18-6A79-47E9-B92C-E562FD18FF2E}"/>
              </a:ext>
            </a:extLst>
          </p:cNvPr>
          <p:cNvSpPr>
            <a:spLocks noGrp="1"/>
          </p:cNvSpPr>
          <p:nvPr>
            <p:ph idx="21"/>
          </p:nvPr>
        </p:nvSpPr>
        <p:spPr/>
        <p:txBody>
          <a:bodyPr/>
          <a:lstStyle/>
          <a:p>
            <a:endParaRPr lang="en-GB"/>
          </a:p>
        </p:txBody>
      </p:sp>
      <p:sp>
        <p:nvSpPr>
          <p:cNvPr id="11" name="Slide Number Placeholder 10">
            <a:extLst>
              <a:ext uri="{FF2B5EF4-FFF2-40B4-BE49-F238E27FC236}">
                <a16:creationId xmlns:a16="http://schemas.microsoft.com/office/drawing/2014/main" id="{DD2E26A4-8272-47BA-B1A7-2B30CCE7E217}"/>
              </a:ext>
            </a:extLst>
          </p:cNvPr>
          <p:cNvSpPr>
            <a:spLocks noGrp="1"/>
          </p:cNvSpPr>
          <p:nvPr>
            <p:ph type="sldNum" sz="quarter" idx="12"/>
          </p:nvPr>
        </p:nvSpPr>
        <p:spPr/>
        <p:txBody>
          <a:bodyPr/>
          <a:lstStyle/>
          <a:p>
            <a:fld id="{B5A3AB10-BD2F-4AB3-8652-FFAF8383F5D3}" type="slidenum">
              <a:rPr lang="en-GB" smtClean="0"/>
              <a:pPr/>
              <a:t>17</a:t>
            </a:fld>
            <a:endParaRPr lang="en-GB" dirty="0"/>
          </a:p>
        </p:txBody>
      </p:sp>
    </p:spTree>
    <p:extLst>
      <p:ext uri="{BB962C8B-B14F-4D97-AF65-F5344CB8AC3E}">
        <p14:creationId xmlns:p14="http://schemas.microsoft.com/office/powerpoint/2010/main" val="2907940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9C172-AFB1-431B-BD26-63812B32A1D5}"/>
              </a:ext>
            </a:extLst>
          </p:cNvPr>
          <p:cNvSpPr>
            <a:spLocks noGrp="1"/>
          </p:cNvSpPr>
          <p:nvPr>
            <p:ph type="title"/>
          </p:nvPr>
        </p:nvSpPr>
        <p:spPr/>
        <p:txBody>
          <a:bodyPr/>
          <a:lstStyle/>
          <a:p>
            <a:endParaRPr lang="en-GB"/>
          </a:p>
        </p:txBody>
      </p:sp>
      <p:sp>
        <p:nvSpPr>
          <p:cNvPr id="3" name="Slide Number Placeholder 2">
            <a:extLst>
              <a:ext uri="{FF2B5EF4-FFF2-40B4-BE49-F238E27FC236}">
                <a16:creationId xmlns:a16="http://schemas.microsoft.com/office/drawing/2014/main" id="{4DA9713C-D3A9-4A4C-A861-DF0B4564B672}"/>
              </a:ext>
            </a:extLst>
          </p:cNvPr>
          <p:cNvSpPr>
            <a:spLocks noGrp="1"/>
          </p:cNvSpPr>
          <p:nvPr>
            <p:ph type="sldNum" sz="quarter" idx="12"/>
          </p:nvPr>
        </p:nvSpPr>
        <p:spPr/>
        <p:txBody>
          <a:bodyPr/>
          <a:lstStyle/>
          <a:p>
            <a:fld id="{B5A3AB10-BD2F-4AB3-8652-FFAF8383F5D3}" type="slidenum">
              <a:rPr lang="en-GB" smtClean="0"/>
              <a:pPr/>
              <a:t>18</a:t>
            </a:fld>
            <a:endParaRPr lang="en-GB" dirty="0"/>
          </a:p>
        </p:txBody>
      </p:sp>
      <p:graphicFrame>
        <p:nvGraphicFramePr>
          <p:cNvPr id="6" name="Content Placeholder 5">
            <a:extLst>
              <a:ext uri="{FF2B5EF4-FFF2-40B4-BE49-F238E27FC236}">
                <a16:creationId xmlns:a16="http://schemas.microsoft.com/office/drawing/2014/main" id="{BB25F60D-FD5F-4CD4-AD72-98FF0EEE5AB5}"/>
              </a:ext>
            </a:extLst>
          </p:cNvPr>
          <p:cNvGraphicFramePr>
            <a:graphicFrameLocks noGrp="1"/>
          </p:cNvGraphicFramePr>
          <p:nvPr>
            <p:ph idx="15"/>
            <p:extLst>
              <p:ext uri="{D42A27DB-BD31-4B8C-83A1-F6EECF244321}">
                <p14:modId xmlns:p14="http://schemas.microsoft.com/office/powerpoint/2010/main" val="2781698643"/>
              </p:ext>
            </p:extLst>
          </p:nvPr>
        </p:nvGraphicFramePr>
        <p:xfrm>
          <a:off x="466725" y="2346325"/>
          <a:ext cx="11298238" cy="2595880"/>
        </p:xfrm>
        <a:graphic>
          <a:graphicData uri="http://schemas.openxmlformats.org/drawingml/2006/table">
            <a:tbl>
              <a:tblPr firstRow="1" bandRow="1">
                <a:tableStyleId>{5C22544A-7EE6-4342-B048-85BDC9FD1C3A}</a:tableStyleId>
              </a:tblPr>
              <a:tblGrid>
                <a:gridCol w="5649119">
                  <a:extLst>
                    <a:ext uri="{9D8B030D-6E8A-4147-A177-3AD203B41FA5}">
                      <a16:colId xmlns:a16="http://schemas.microsoft.com/office/drawing/2014/main" val="1811493854"/>
                    </a:ext>
                  </a:extLst>
                </a:gridCol>
                <a:gridCol w="5649119">
                  <a:extLst>
                    <a:ext uri="{9D8B030D-6E8A-4147-A177-3AD203B41FA5}">
                      <a16:colId xmlns:a16="http://schemas.microsoft.com/office/drawing/2014/main" val="53131230"/>
                    </a:ext>
                  </a:extLst>
                </a:gridCol>
              </a:tblGrid>
              <a:tr h="370840">
                <a:tc>
                  <a:txBody>
                    <a:bodyPr/>
                    <a:lstStyle/>
                    <a:p>
                      <a:endParaRPr lang="en-GB" dirty="0"/>
                    </a:p>
                  </a:txBody>
                  <a:tcPr/>
                </a:tc>
                <a:tc>
                  <a:txBody>
                    <a:bodyPr/>
                    <a:lstStyle/>
                    <a:p>
                      <a:endParaRPr lang="en-GB"/>
                    </a:p>
                  </a:txBody>
                  <a:tcPr/>
                </a:tc>
                <a:extLst>
                  <a:ext uri="{0D108BD9-81ED-4DB2-BD59-A6C34878D82A}">
                    <a16:rowId xmlns:a16="http://schemas.microsoft.com/office/drawing/2014/main" val="3880347892"/>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3869832732"/>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486942092"/>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38075472"/>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372774981"/>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89487307"/>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4974513"/>
                  </a:ext>
                </a:extLst>
              </a:tr>
            </a:tbl>
          </a:graphicData>
        </a:graphic>
      </p:graphicFrame>
    </p:spTree>
    <p:extLst>
      <p:ext uri="{BB962C8B-B14F-4D97-AF65-F5344CB8AC3E}">
        <p14:creationId xmlns:p14="http://schemas.microsoft.com/office/powerpoint/2010/main" val="1928239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81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91380" y="6158679"/>
            <a:ext cx="307890" cy="307888"/>
          </a:xfrm>
          <a:prstGeom prst="rect">
            <a:avLst/>
          </a:prstGeom>
        </p:spPr>
      </p:pic>
      <p:pic>
        <p:nvPicPr>
          <p:cNvPr id="3" name="object 3"/>
          <p:cNvPicPr/>
          <p:nvPr/>
        </p:nvPicPr>
        <p:blipFill>
          <a:blip r:embed="rId3" cstate="print"/>
          <a:stretch>
            <a:fillRect/>
          </a:stretch>
        </p:blipFill>
        <p:spPr>
          <a:xfrm>
            <a:off x="8793501" y="301479"/>
            <a:ext cx="3006596" cy="758115"/>
          </a:xfrm>
          <a:prstGeom prst="rect">
            <a:avLst/>
          </a:prstGeom>
        </p:spPr>
      </p:pic>
      <p:grpSp>
        <p:nvGrpSpPr>
          <p:cNvPr id="4" name="object 4"/>
          <p:cNvGrpSpPr/>
          <p:nvPr/>
        </p:nvGrpSpPr>
        <p:grpSpPr>
          <a:xfrm>
            <a:off x="1586253" y="428591"/>
            <a:ext cx="616488" cy="150175"/>
            <a:chOff x="2615142" y="706778"/>
            <a:chExt cx="1016635" cy="247650"/>
          </a:xfrm>
        </p:grpSpPr>
        <p:pic>
          <p:nvPicPr>
            <p:cNvPr id="5" name="object 5"/>
            <p:cNvPicPr/>
            <p:nvPr/>
          </p:nvPicPr>
          <p:blipFill>
            <a:blip r:embed="rId4" cstate="print"/>
            <a:stretch>
              <a:fillRect/>
            </a:stretch>
          </p:blipFill>
          <p:spPr>
            <a:xfrm>
              <a:off x="2615142" y="709467"/>
              <a:ext cx="144770" cy="191166"/>
            </a:xfrm>
            <a:prstGeom prst="rect">
              <a:avLst/>
            </a:prstGeom>
          </p:spPr>
        </p:pic>
        <p:pic>
          <p:nvPicPr>
            <p:cNvPr id="6" name="object 6"/>
            <p:cNvPicPr/>
            <p:nvPr/>
          </p:nvPicPr>
          <p:blipFill>
            <a:blip r:embed="rId5" cstate="print"/>
            <a:stretch>
              <a:fillRect/>
            </a:stretch>
          </p:blipFill>
          <p:spPr>
            <a:xfrm>
              <a:off x="2791370" y="711324"/>
              <a:ext cx="127619" cy="187701"/>
            </a:xfrm>
            <a:prstGeom prst="rect">
              <a:avLst/>
            </a:prstGeom>
          </p:spPr>
        </p:pic>
        <p:pic>
          <p:nvPicPr>
            <p:cNvPr id="7" name="object 7"/>
            <p:cNvPicPr/>
            <p:nvPr/>
          </p:nvPicPr>
          <p:blipFill>
            <a:blip r:embed="rId6" cstate="print"/>
            <a:stretch>
              <a:fillRect/>
            </a:stretch>
          </p:blipFill>
          <p:spPr>
            <a:xfrm>
              <a:off x="3106579" y="760134"/>
              <a:ext cx="138330" cy="192496"/>
            </a:xfrm>
            <a:prstGeom prst="rect">
              <a:avLst/>
            </a:prstGeom>
          </p:spPr>
        </p:pic>
        <p:pic>
          <p:nvPicPr>
            <p:cNvPr id="8" name="object 8"/>
            <p:cNvPicPr/>
            <p:nvPr/>
          </p:nvPicPr>
          <p:blipFill>
            <a:blip r:embed="rId7" cstate="print"/>
            <a:stretch>
              <a:fillRect/>
            </a:stretch>
          </p:blipFill>
          <p:spPr>
            <a:xfrm>
              <a:off x="2946213" y="760143"/>
              <a:ext cx="136739" cy="140498"/>
            </a:xfrm>
            <a:prstGeom prst="rect">
              <a:avLst/>
            </a:prstGeom>
          </p:spPr>
        </p:pic>
        <p:sp>
          <p:nvSpPr>
            <p:cNvPr id="9" name="object 9"/>
            <p:cNvSpPr/>
            <p:nvPr/>
          </p:nvSpPr>
          <p:spPr>
            <a:xfrm>
              <a:off x="3270607" y="706778"/>
              <a:ext cx="35560" cy="192405"/>
            </a:xfrm>
            <a:custGeom>
              <a:avLst/>
              <a:gdLst/>
              <a:ahLst/>
              <a:cxnLst/>
              <a:rect l="l" t="t" r="r" b="b"/>
              <a:pathLst>
                <a:path w="35560" h="192405">
                  <a:moveTo>
                    <a:pt x="22690" y="0"/>
                  </a:moveTo>
                  <a:lnTo>
                    <a:pt x="12669" y="0"/>
                  </a:lnTo>
                  <a:lnTo>
                    <a:pt x="8470" y="1664"/>
                  </a:lnTo>
                  <a:lnTo>
                    <a:pt x="1696" y="8271"/>
                  </a:lnTo>
                  <a:lnTo>
                    <a:pt x="0" y="12439"/>
                  </a:lnTo>
                  <a:lnTo>
                    <a:pt x="0" y="22449"/>
                  </a:lnTo>
                  <a:lnTo>
                    <a:pt x="1696" y="26596"/>
                  </a:lnTo>
                  <a:lnTo>
                    <a:pt x="5088" y="29883"/>
                  </a:lnTo>
                  <a:lnTo>
                    <a:pt x="8470" y="33203"/>
                  </a:lnTo>
                  <a:lnTo>
                    <a:pt x="12669" y="34857"/>
                  </a:lnTo>
                  <a:lnTo>
                    <a:pt x="22690" y="34857"/>
                  </a:lnTo>
                  <a:lnTo>
                    <a:pt x="26889" y="33203"/>
                  </a:lnTo>
                  <a:lnTo>
                    <a:pt x="33684" y="26596"/>
                  </a:lnTo>
                  <a:lnTo>
                    <a:pt x="35381" y="22449"/>
                  </a:lnTo>
                  <a:lnTo>
                    <a:pt x="35381" y="12439"/>
                  </a:lnTo>
                  <a:lnTo>
                    <a:pt x="33684" y="8271"/>
                  </a:lnTo>
                  <a:lnTo>
                    <a:pt x="30292" y="4952"/>
                  </a:lnTo>
                  <a:lnTo>
                    <a:pt x="26889" y="1664"/>
                  </a:lnTo>
                  <a:lnTo>
                    <a:pt x="22690" y="0"/>
                  </a:lnTo>
                  <a:close/>
                </a:path>
                <a:path w="35560" h="192405">
                  <a:moveTo>
                    <a:pt x="32166" y="54972"/>
                  </a:moveTo>
                  <a:lnTo>
                    <a:pt x="3214" y="54972"/>
                  </a:lnTo>
                  <a:lnTo>
                    <a:pt x="3214" y="192245"/>
                  </a:lnTo>
                  <a:lnTo>
                    <a:pt x="32166" y="192245"/>
                  </a:lnTo>
                  <a:lnTo>
                    <a:pt x="32166" y="54972"/>
                  </a:lnTo>
                  <a:close/>
                </a:path>
              </a:pathLst>
            </a:custGeom>
            <a:solidFill>
              <a:srgbClr val="191919"/>
            </a:solidFill>
          </p:spPr>
          <p:txBody>
            <a:bodyPr wrap="square" lIns="0" tIns="0" rIns="0" bIns="0" rtlCol="0"/>
            <a:lstStyle/>
            <a:p>
              <a:endParaRPr sz="1092"/>
            </a:p>
          </p:txBody>
        </p:sp>
        <p:pic>
          <p:nvPicPr>
            <p:cNvPr id="10" name="object 10"/>
            <p:cNvPicPr/>
            <p:nvPr/>
          </p:nvPicPr>
          <p:blipFill>
            <a:blip r:embed="rId8" cstate="print"/>
            <a:stretch>
              <a:fillRect/>
            </a:stretch>
          </p:blipFill>
          <p:spPr>
            <a:xfrm>
              <a:off x="3338349" y="760140"/>
              <a:ext cx="127619" cy="138885"/>
            </a:xfrm>
            <a:prstGeom prst="rect">
              <a:avLst/>
            </a:prstGeom>
          </p:spPr>
        </p:pic>
        <p:pic>
          <p:nvPicPr>
            <p:cNvPr id="11" name="object 11"/>
            <p:cNvPicPr/>
            <p:nvPr/>
          </p:nvPicPr>
          <p:blipFill>
            <a:blip r:embed="rId9" cstate="print"/>
            <a:stretch>
              <a:fillRect/>
            </a:stretch>
          </p:blipFill>
          <p:spPr>
            <a:xfrm>
              <a:off x="3493337" y="760137"/>
              <a:ext cx="138341" cy="194109"/>
            </a:xfrm>
            <a:prstGeom prst="rect">
              <a:avLst/>
            </a:prstGeom>
          </p:spPr>
        </p:pic>
      </p:grpSp>
      <p:grpSp>
        <p:nvGrpSpPr>
          <p:cNvPr id="12" name="object 12"/>
          <p:cNvGrpSpPr/>
          <p:nvPr/>
        </p:nvGrpSpPr>
        <p:grpSpPr>
          <a:xfrm>
            <a:off x="2262184" y="430375"/>
            <a:ext cx="272241" cy="115904"/>
            <a:chOff x="3729804" y="709719"/>
            <a:chExt cx="448945" cy="191135"/>
          </a:xfrm>
        </p:grpSpPr>
        <p:pic>
          <p:nvPicPr>
            <p:cNvPr id="13" name="object 13"/>
            <p:cNvPicPr/>
            <p:nvPr/>
          </p:nvPicPr>
          <p:blipFill>
            <a:blip r:embed="rId10" cstate="print"/>
            <a:stretch>
              <a:fillRect/>
            </a:stretch>
          </p:blipFill>
          <p:spPr>
            <a:xfrm>
              <a:off x="3729804" y="709719"/>
              <a:ext cx="182319" cy="190915"/>
            </a:xfrm>
            <a:prstGeom prst="rect">
              <a:avLst/>
            </a:prstGeom>
          </p:spPr>
        </p:pic>
        <p:pic>
          <p:nvPicPr>
            <p:cNvPr id="14" name="object 14"/>
            <p:cNvPicPr/>
            <p:nvPr/>
          </p:nvPicPr>
          <p:blipFill>
            <a:blip r:embed="rId11" cstate="print"/>
            <a:stretch>
              <a:fillRect/>
            </a:stretch>
          </p:blipFill>
          <p:spPr>
            <a:xfrm>
              <a:off x="4102393" y="761749"/>
              <a:ext cx="75861" cy="137273"/>
            </a:xfrm>
            <a:prstGeom prst="rect">
              <a:avLst/>
            </a:prstGeom>
          </p:spPr>
        </p:pic>
        <p:pic>
          <p:nvPicPr>
            <p:cNvPr id="15" name="object 15"/>
            <p:cNvPicPr/>
            <p:nvPr/>
          </p:nvPicPr>
          <p:blipFill>
            <a:blip r:embed="rId12" cstate="print"/>
            <a:stretch>
              <a:fillRect/>
            </a:stretch>
          </p:blipFill>
          <p:spPr>
            <a:xfrm>
              <a:off x="3942042" y="761749"/>
              <a:ext cx="125200" cy="138885"/>
            </a:xfrm>
            <a:prstGeom prst="rect">
              <a:avLst/>
            </a:prstGeom>
          </p:spPr>
        </p:pic>
      </p:grpSp>
      <p:grpSp>
        <p:nvGrpSpPr>
          <p:cNvPr id="16" name="object 16"/>
          <p:cNvGrpSpPr/>
          <p:nvPr/>
        </p:nvGrpSpPr>
        <p:grpSpPr>
          <a:xfrm>
            <a:off x="2592003" y="431350"/>
            <a:ext cx="469779" cy="115134"/>
            <a:chOff x="4273700" y="711327"/>
            <a:chExt cx="774700" cy="189865"/>
          </a:xfrm>
        </p:grpSpPr>
        <p:pic>
          <p:nvPicPr>
            <p:cNvPr id="17" name="object 17"/>
            <p:cNvPicPr/>
            <p:nvPr/>
          </p:nvPicPr>
          <p:blipFill>
            <a:blip r:embed="rId13" cstate="print"/>
            <a:stretch>
              <a:fillRect/>
            </a:stretch>
          </p:blipFill>
          <p:spPr>
            <a:xfrm>
              <a:off x="4273700" y="711327"/>
              <a:ext cx="260521" cy="189308"/>
            </a:xfrm>
            <a:prstGeom prst="rect">
              <a:avLst/>
            </a:prstGeom>
          </p:spPr>
        </p:pic>
        <p:pic>
          <p:nvPicPr>
            <p:cNvPr id="18" name="object 18"/>
            <p:cNvPicPr/>
            <p:nvPr/>
          </p:nvPicPr>
          <p:blipFill>
            <a:blip r:embed="rId14" cstate="print"/>
            <a:stretch>
              <a:fillRect/>
            </a:stretch>
          </p:blipFill>
          <p:spPr>
            <a:xfrm>
              <a:off x="4554165" y="723395"/>
              <a:ext cx="232971" cy="177239"/>
            </a:xfrm>
            <a:prstGeom prst="rect">
              <a:avLst/>
            </a:prstGeom>
          </p:spPr>
        </p:pic>
        <p:pic>
          <p:nvPicPr>
            <p:cNvPr id="19" name="object 19"/>
            <p:cNvPicPr/>
            <p:nvPr/>
          </p:nvPicPr>
          <p:blipFill>
            <a:blip r:embed="rId15" cstate="print"/>
            <a:stretch>
              <a:fillRect/>
            </a:stretch>
          </p:blipFill>
          <p:spPr>
            <a:xfrm>
              <a:off x="4822304" y="760133"/>
              <a:ext cx="225970" cy="140498"/>
            </a:xfrm>
            <a:prstGeom prst="rect">
              <a:avLst/>
            </a:prstGeom>
          </p:spPr>
        </p:pic>
      </p:grpSp>
      <p:sp>
        <p:nvSpPr>
          <p:cNvPr id="20" name="object 20"/>
          <p:cNvSpPr/>
          <p:nvPr/>
        </p:nvSpPr>
        <p:spPr>
          <a:xfrm>
            <a:off x="1587487" y="648845"/>
            <a:ext cx="576441" cy="276091"/>
          </a:xfrm>
          <a:custGeom>
            <a:avLst/>
            <a:gdLst/>
            <a:ahLst/>
            <a:cxnLst/>
            <a:rect l="l" t="t" r="r" b="b"/>
            <a:pathLst>
              <a:path w="950595" h="455294">
                <a:moveTo>
                  <a:pt x="613219" y="647"/>
                </a:moveTo>
                <a:lnTo>
                  <a:pt x="537933" y="647"/>
                </a:lnTo>
                <a:lnTo>
                  <a:pt x="440766" y="357124"/>
                </a:lnTo>
                <a:lnTo>
                  <a:pt x="343611" y="647"/>
                </a:lnTo>
                <a:lnTo>
                  <a:pt x="273481" y="647"/>
                </a:lnTo>
                <a:lnTo>
                  <a:pt x="173088" y="357124"/>
                </a:lnTo>
                <a:lnTo>
                  <a:pt x="77216" y="0"/>
                </a:lnTo>
                <a:lnTo>
                  <a:pt x="0" y="647"/>
                </a:lnTo>
                <a:lnTo>
                  <a:pt x="128701" y="451065"/>
                </a:lnTo>
                <a:lnTo>
                  <a:pt x="215557" y="451065"/>
                </a:lnTo>
                <a:lnTo>
                  <a:pt x="305638" y="119684"/>
                </a:lnTo>
                <a:lnTo>
                  <a:pt x="397662" y="451065"/>
                </a:lnTo>
                <a:lnTo>
                  <a:pt x="484517" y="451065"/>
                </a:lnTo>
                <a:lnTo>
                  <a:pt x="613219" y="647"/>
                </a:lnTo>
                <a:close/>
              </a:path>
              <a:path w="950595" h="455294">
                <a:moveTo>
                  <a:pt x="950061" y="274751"/>
                </a:moveTo>
                <a:lnTo>
                  <a:pt x="944359" y="230187"/>
                </a:lnTo>
                <a:lnTo>
                  <a:pt x="928522" y="191757"/>
                </a:lnTo>
                <a:lnTo>
                  <a:pt x="915860" y="173723"/>
                </a:lnTo>
                <a:lnTo>
                  <a:pt x="903744" y="160388"/>
                </a:lnTo>
                <a:lnTo>
                  <a:pt x="888453" y="147713"/>
                </a:lnTo>
                <a:lnTo>
                  <a:pt x="879297" y="142036"/>
                </a:lnTo>
                <a:lnTo>
                  <a:pt x="879297" y="250291"/>
                </a:lnTo>
                <a:lnTo>
                  <a:pt x="702335" y="250291"/>
                </a:lnTo>
                <a:lnTo>
                  <a:pt x="719886" y="205968"/>
                </a:lnTo>
                <a:lnTo>
                  <a:pt x="758075" y="178955"/>
                </a:lnTo>
                <a:lnTo>
                  <a:pt x="789851" y="173723"/>
                </a:lnTo>
                <a:lnTo>
                  <a:pt x="807402" y="174993"/>
                </a:lnTo>
                <a:lnTo>
                  <a:pt x="850658" y="194005"/>
                </a:lnTo>
                <a:lnTo>
                  <a:pt x="875817" y="233273"/>
                </a:lnTo>
                <a:lnTo>
                  <a:pt x="879297" y="250291"/>
                </a:lnTo>
                <a:lnTo>
                  <a:pt x="879297" y="142036"/>
                </a:lnTo>
                <a:lnTo>
                  <a:pt x="832065" y="122567"/>
                </a:lnTo>
                <a:lnTo>
                  <a:pt x="787273" y="117741"/>
                </a:lnTo>
                <a:lnTo>
                  <a:pt x="764451" y="119049"/>
                </a:lnTo>
                <a:lnTo>
                  <a:pt x="722782" y="129527"/>
                </a:lnTo>
                <a:lnTo>
                  <a:pt x="686777" y="150215"/>
                </a:lnTo>
                <a:lnTo>
                  <a:pt x="658456" y="179806"/>
                </a:lnTo>
                <a:lnTo>
                  <a:pt x="638454" y="217779"/>
                </a:lnTo>
                <a:lnTo>
                  <a:pt x="628319" y="262343"/>
                </a:lnTo>
                <a:lnTo>
                  <a:pt x="627049" y="286969"/>
                </a:lnTo>
                <a:lnTo>
                  <a:pt x="628357" y="311315"/>
                </a:lnTo>
                <a:lnTo>
                  <a:pt x="638810" y="355396"/>
                </a:lnTo>
                <a:lnTo>
                  <a:pt x="659498" y="393052"/>
                </a:lnTo>
                <a:lnTo>
                  <a:pt x="689102" y="422490"/>
                </a:lnTo>
                <a:lnTo>
                  <a:pt x="727125" y="443166"/>
                </a:lnTo>
                <a:lnTo>
                  <a:pt x="772007" y="453605"/>
                </a:lnTo>
                <a:lnTo>
                  <a:pt x="796925" y="454901"/>
                </a:lnTo>
                <a:lnTo>
                  <a:pt x="825296" y="452894"/>
                </a:lnTo>
                <a:lnTo>
                  <a:pt x="874687" y="436816"/>
                </a:lnTo>
                <a:lnTo>
                  <a:pt x="913574" y="405536"/>
                </a:lnTo>
                <a:lnTo>
                  <a:pt x="937856" y="364375"/>
                </a:lnTo>
                <a:lnTo>
                  <a:pt x="944270" y="340410"/>
                </a:lnTo>
                <a:lnTo>
                  <a:pt x="874776" y="340410"/>
                </a:lnTo>
                <a:lnTo>
                  <a:pt x="870305" y="353453"/>
                </a:lnTo>
                <a:lnTo>
                  <a:pt x="863993" y="364921"/>
                </a:lnTo>
                <a:lnTo>
                  <a:pt x="834237" y="389801"/>
                </a:lnTo>
                <a:lnTo>
                  <a:pt x="791781" y="398310"/>
                </a:lnTo>
                <a:lnTo>
                  <a:pt x="772515" y="396748"/>
                </a:lnTo>
                <a:lnTo>
                  <a:pt x="726795" y="373202"/>
                </a:lnTo>
                <a:lnTo>
                  <a:pt x="702411" y="325437"/>
                </a:lnTo>
                <a:lnTo>
                  <a:pt x="699757" y="305015"/>
                </a:lnTo>
                <a:lnTo>
                  <a:pt x="699757" y="301142"/>
                </a:lnTo>
                <a:lnTo>
                  <a:pt x="948143" y="301142"/>
                </a:lnTo>
                <a:lnTo>
                  <a:pt x="948982" y="294436"/>
                </a:lnTo>
                <a:lnTo>
                  <a:pt x="949591" y="287794"/>
                </a:lnTo>
                <a:lnTo>
                  <a:pt x="949947" y="281241"/>
                </a:lnTo>
                <a:lnTo>
                  <a:pt x="950061" y="274751"/>
                </a:lnTo>
                <a:close/>
              </a:path>
            </a:pathLst>
          </a:custGeom>
          <a:solidFill>
            <a:srgbClr val="191919"/>
          </a:solidFill>
        </p:spPr>
        <p:txBody>
          <a:bodyPr wrap="square" lIns="0" tIns="0" rIns="0" bIns="0" rtlCol="0"/>
          <a:lstStyle/>
          <a:p>
            <a:endParaRPr sz="1092"/>
          </a:p>
        </p:txBody>
      </p:sp>
      <p:sp>
        <p:nvSpPr>
          <p:cNvPr id="21" name="object 21"/>
          <p:cNvSpPr/>
          <p:nvPr/>
        </p:nvSpPr>
        <p:spPr>
          <a:xfrm>
            <a:off x="2202751" y="649235"/>
            <a:ext cx="42357" cy="273396"/>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sz="1092"/>
          </a:p>
        </p:txBody>
      </p:sp>
      <p:sp>
        <p:nvSpPr>
          <p:cNvPr id="22" name="object 22"/>
          <p:cNvSpPr/>
          <p:nvPr/>
        </p:nvSpPr>
        <p:spPr>
          <a:xfrm>
            <a:off x="2292452" y="649235"/>
            <a:ext cx="42357" cy="273396"/>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sz="1092"/>
          </a:p>
        </p:txBody>
      </p:sp>
      <p:sp>
        <p:nvSpPr>
          <p:cNvPr id="23" name="object 23"/>
          <p:cNvSpPr/>
          <p:nvPr/>
        </p:nvSpPr>
        <p:spPr>
          <a:xfrm>
            <a:off x="2382152" y="649235"/>
            <a:ext cx="201389" cy="275706"/>
          </a:xfrm>
          <a:custGeom>
            <a:avLst/>
            <a:gdLst/>
            <a:ahLst/>
            <a:cxnLst/>
            <a:rect l="l" t="t" r="r" b="b"/>
            <a:pathLst>
              <a:path w="332104" h="454659">
                <a:moveTo>
                  <a:pt x="292102" y="402794"/>
                </a:moveTo>
                <a:lnTo>
                  <a:pt x="68856" y="402794"/>
                </a:lnTo>
                <a:lnTo>
                  <a:pt x="77857" y="414078"/>
                </a:lnTo>
                <a:lnTo>
                  <a:pt x="112593" y="440436"/>
                </a:lnTo>
                <a:lnTo>
                  <a:pt x="158572" y="453400"/>
                </a:lnTo>
                <a:lnTo>
                  <a:pt x="176308" y="454258"/>
                </a:lnTo>
                <a:lnTo>
                  <a:pt x="198221" y="452934"/>
                </a:lnTo>
                <a:lnTo>
                  <a:pt x="238433" y="442331"/>
                </a:lnTo>
                <a:lnTo>
                  <a:pt x="273464" y="421356"/>
                </a:lnTo>
                <a:lnTo>
                  <a:pt x="292102" y="402794"/>
                </a:lnTo>
                <a:close/>
              </a:path>
              <a:path w="332104" h="454659">
                <a:moveTo>
                  <a:pt x="69495" y="0"/>
                </a:moveTo>
                <a:lnTo>
                  <a:pt x="0" y="0"/>
                </a:lnTo>
                <a:lnTo>
                  <a:pt x="0" y="450415"/>
                </a:lnTo>
                <a:lnTo>
                  <a:pt x="60479" y="450415"/>
                </a:lnTo>
                <a:lnTo>
                  <a:pt x="68856" y="402794"/>
                </a:lnTo>
                <a:lnTo>
                  <a:pt x="292102" y="402794"/>
                </a:lnTo>
                <a:lnTo>
                  <a:pt x="297810" y="395726"/>
                </a:lnTo>
                <a:lnTo>
                  <a:pt x="164727" y="395726"/>
                </a:lnTo>
                <a:lnTo>
                  <a:pt x="144215" y="393794"/>
                </a:lnTo>
                <a:lnTo>
                  <a:pt x="95232" y="364837"/>
                </a:lnTo>
                <a:lnTo>
                  <a:pt x="75447" y="329436"/>
                </a:lnTo>
                <a:lnTo>
                  <a:pt x="68856" y="285059"/>
                </a:lnTo>
                <a:lnTo>
                  <a:pt x="70504" y="262047"/>
                </a:lnTo>
                <a:lnTo>
                  <a:pt x="83690" y="222793"/>
                </a:lnTo>
                <a:lnTo>
                  <a:pt x="109466" y="193316"/>
                </a:lnTo>
                <a:lnTo>
                  <a:pt x="164727" y="176287"/>
                </a:lnTo>
                <a:lnTo>
                  <a:pt x="299953" y="176287"/>
                </a:lnTo>
                <a:lnTo>
                  <a:pt x="294666" y="169858"/>
                </a:lnTo>
                <a:lnTo>
                  <a:pt x="69495" y="169858"/>
                </a:lnTo>
                <a:lnTo>
                  <a:pt x="69495" y="0"/>
                </a:lnTo>
                <a:close/>
              </a:path>
              <a:path w="332104" h="454659">
                <a:moveTo>
                  <a:pt x="299953" y="176287"/>
                </a:moveTo>
                <a:lnTo>
                  <a:pt x="164727" y="176287"/>
                </a:lnTo>
                <a:lnTo>
                  <a:pt x="185253" y="178199"/>
                </a:lnTo>
                <a:lnTo>
                  <a:pt x="203732" y="183932"/>
                </a:lnTo>
                <a:lnTo>
                  <a:pt x="234537" y="206852"/>
                </a:lnTo>
                <a:lnTo>
                  <a:pt x="254568" y="241857"/>
                </a:lnTo>
                <a:lnTo>
                  <a:pt x="261248" y="285698"/>
                </a:lnTo>
                <a:lnTo>
                  <a:pt x="259578" y="308999"/>
                </a:lnTo>
                <a:lnTo>
                  <a:pt x="246220" y="348724"/>
                </a:lnTo>
                <a:lnTo>
                  <a:pt x="220160" y="378529"/>
                </a:lnTo>
                <a:lnTo>
                  <a:pt x="185253" y="393817"/>
                </a:lnTo>
                <a:lnTo>
                  <a:pt x="164727" y="395726"/>
                </a:lnTo>
                <a:lnTo>
                  <a:pt x="297810" y="395726"/>
                </a:lnTo>
                <a:lnTo>
                  <a:pt x="320801" y="353686"/>
                </a:lnTo>
                <a:lnTo>
                  <a:pt x="330773" y="309773"/>
                </a:lnTo>
                <a:lnTo>
                  <a:pt x="332021" y="285698"/>
                </a:lnTo>
                <a:lnTo>
                  <a:pt x="330773" y="260515"/>
                </a:lnTo>
                <a:lnTo>
                  <a:pt x="327031" y="237107"/>
                </a:lnTo>
                <a:lnTo>
                  <a:pt x="320801" y="215467"/>
                </a:lnTo>
                <a:lnTo>
                  <a:pt x="312084" y="195585"/>
                </a:lnTo>
                <a:lnTo>
                  <a:pt x="301139" y="177729"/>
                </a:lnTo>
                <a:lnTo>
                  <a:pt x="299953" y="176287"/>
                </a:lnTo>
                <a:close/>
              </a:path>
              <a:path w="332104" h="454659">
                <a:moveTo>
                  <a:pt x="176308" y="117095"/>
                </a:moveTo>
                <a:lnTo>
                  <a:pt x="144295" y="120394"/>
                </a:lnTo>
                <a:lnTo>
                  <a:pt x="115822" y="130287"/>
                </a:lnTo>
                <a:lnTo>
                  <a:pt x="90889" y="146776"/>
                </a:lnTo>
                <a:lnTo>
                  <a:pt x="69495" y="169858"/>
                </a:lnTo>
                <a:lnTo>
                  <a:pt x="294666" y="169858"/>
                </a:lnTo>
                <a:lnTo>
                  <a:pt x="256735" y="137378"/>
                </a:lnTo>
                <a:lnTo>
                  <a:pt x="218929" y="122167"/>
                </a:lnTo>
                <a:lnTo>
                  <a:pt x="176308" y="117095"/>
                </a:lnTo>
                <a:close/>
              </a:path>
            </a:pathLst>
          </a:custGeom>
          <a:solidFill>
            <a:srgbClr val="191919"/>
          </a:solidFill>
        </p:spPr>
        <p:txBody>
          <a:bodyPr wrap="square" lIns="0" tIns="0" rIns="0" bIns="0" rtlCol="0"/>
          <a:lstStyle/>
          <a:p>
            <a:endParaRPr sz="1092"/>
          </a:p>
        </p:txBody>
      </p:sp>
      <p:sp>
        <p:nvSpPr>
          <p:cNvPr id="24" name="object 24"/>
          <p:cNvSpPr/>
          <p:nvPr/>
        </p:nvSpPr>
        <p:spPr>
          <a:xfrm>
            <a:off x="2613149" y="720242"/>
            <a:ext cx="195998" cy="204469"/>
          </a:xfrm>
          <a:custGeom>
            <a:avLst/>
            <a:gdLst/>
            <a:ahLst/>
            <a:cxnLst/>
            <a:rect l="l" t="t" r="r" b="b"/>
            <a:pathLst>
              <a:path w="323214" h="337184">
                <a:moveTo>
                  <a:pt x="160225" y="0"/>
                </a:moveTo>
                <a:lnTo>
                  <a:pt x="115903" y="5240"/>
                </a:lnTo>
                <a:lnTo>
                  <a:pt x="76898" y="20941"/>
                </a:lnTo>
                <a:lnTo>
                  <a:pt x="44560" y="46187"/>
                </a:lnTo>
                <a:lnTo>
                  <a:pt x="20271" y="80102"/>
                </a:lnTo>
                <a:lnTo>
                  <a:pt x="5070" y="121536"/>
                </a:lnTo>
                <a:lnTo>
                  <a:pt x="0" y="169230"/>
                </a:lnTo>
                <a:lnTo>
                  <a:pt x="1305" y="193569"/>
                </a:lnTo>
                <a:lnTo>
                  <a:pt x="11759" y="237650"/>
                </a:lnTo>
                <a:lnTo>
                  <a:pt x="32448" y="275311"/>
                </a:lnTo>
                <a:lnTo>
                  <a:pt x="62048" y="304743"/>
                </a:lnTo>
                <a:lnTo>
                  <a:pt x="100071" y="325416"/>
                </a:lnTo>
                <a:lnTo>
                  <a:pt x="144955" y="335861"/>
                </a:lnTo>
                <a:lnTo>
                  <a:pt x="169879" y="337162"/>
                </a:lnTo>
                <a:lnTo>
                  <a:pt x="198246" y="335155"/>
                </a:lnTo>
                <a:lnTo>
                  <a:pt x="247634" y="319077"/>
                </a:lnTo>
                <a:lnTo>
                  <a:pt x="286523" y="287793"/>
                </a:lnTo>
                <a:lnTo>
                  <a:pt x="291742" y="280567"/>
                </a:lnTo>
                <a:lnTo>
                  <a:pt x="164727" y="280567"/>
                </a:lnTo>
                <a:lnTo>
                  <a:pt x="145462" y="278998"/>
                </a:lnTo>
                <a:lnTo>
                  <a:pt x="99745" y="255458"/>
                </a:lnTo>
                <a:lnTo>
                  <a:pt x="75364" y="207697"/>
                </a:lnTo>
                <a:lnTo>
                  <a:pt x="72709" y="187271"/>
                </a:lnTo>
                <a:lnTo>
                  <a:pt x="72709" y="183397"/>
                </a:lnTo>
                <a:lnTo>
                  <a:pt x="321089" y="183397"/>
                </a:lnTo>
                <a:lnTo>
                  <a:pt x="321934" y="176688"/>
                </a:lnTo>
                <a:lnTo>
                  <a:pt x="322535" y="170055"/>
                </a:lnTo>
                <a:lnTo>
                  <a:pt x="322896" y="163495"/>
                </a:lnTo>
                <a:lnTo>
                  <a:pt x="323016" y="157010"/>
                </a:lnTo>
                <a:lnTo>
                  <a:pt x="321428" y="133964"/>
                </a:lnTo>
                <a:lnTo>
                  <a:pt x="321157" y="132550"/>
                </a:lnTo>
                <a:lnTo>
                  <a:pt x="75285" y="132550"/>
                </a:lnTo>
                <a:lnTo>
                  <a:pt x="78523" y="116055"/>
                </a:lnTo>
                <a:lnTo>
                  <a:pt x="103913" y="76887"/>
                </a:lnTo>
                <a:lnTo>
                  <a:pt x="146327" y="57286"/>
                </a:lnTo>
                <a:lnTo>
                  <a:pt x="162801" y="55977"/>
                </a:lnTo>
                <a:lnTo>
                  <a:pt x="288816" y="55977"/>
                </a:lnTo>
                <a:lnTo>
                  <a:pt x="276690" y="42646"/>
                </a:lnTo>
                <a:lnTo>
                  <a:pt x="244201" y="19308"/>
                </a:lnTo>
                <a:lnTo>
                  <a:pt x="205025" y="4828"/>
                </a:lnTo>
                <a:lnTo>
                  <a:pt x="183327" y="1207"/>
                </a:lnTo>
                <a:lnTo>
                  <a:pt x="160225" y="0"/>
                </a:lnTo>
                <a:close/>
              </a:path>
              <a:path w="323214" h="337184">
                <a:moveTo>
                  <a:pt x="317225" y="222663"/>
                </a:moveTo>
                <a:lnTo>
                  <a:pt x="247730" y="222663"/>
                </a:lnTo>
                <a:lnTo>
                  <a:pt x="243264" y="235707"/>
                </a:lnTo>
                <a:lnTo>
                  <a:pt x="236949" y="247183"/>
                </a:lnTo>
                <a:lnTo>
                  <a:pt x="207191" y="272055"/>
                </a:lnTo>
                <a:lnTo>
                  <a:pt x="164727" y="280567"/>
                </a:lnTo>
                <a:lnTo>
                  <a:pt x="291742" y="280567"/>
                </a:lnTo>
                <a:lnTo>
                  <a:pt x="300575" y="268337"/>
                </a:lnTo>
                <a:lnTo>
                  <a:pt x="310809" y="246627"/>
                </a:lnTo>
                <a:lnTo>
                  <a:pt x="317225" y="222663"/>
                </a:lnTo>
                <a:close/>
              </a:path>
              <a:path w="323214" h="337184">
                <a:moveTo>
                  <a:pt x="288816" y="55977"/>
                </a:moveTo>
                <a:lnTo>
                  <a:pt x="162801" y="55977"/>
                </a:lnTo>
                <a:lnTo>
                  <a:pt x="180353" y="57248"/>
                </a:lnTo>
                <a:lnTo>
                  <a:pt x="196336" y="61057"/>
                </a:lnTo>
                <a:lnTo>
                  <a:pt x="234442" y="87374"/>
                </a:lnTo>
                <a:lnTo>
                  <a:pt x="252243" y="132550"/>
                </a:lnTo>
                <a:lnTo>
                  <a:pt x="321157" y="132550"/>
                </a:lnTo>
                <a:lnTo>
                  <a:pt x="317307" y="112448"/>
                </a:lnTo>
                <a:lnTo>
                  <a:pt x="310653" y="92465"/>
                </a:lnTo>
                <a:lnTo>
                  <a:pt x="301467" y="74018"/>
                </a:lnTo>
                <a:lnTo>
                  <a:pt x="290042" y="57325"/>
                </a:lnTo>
                <a:lnTo>
                  <a:pt x="288816" y="55977"/>
                </a:lnTo>
                <a:close/>
              </a:path>
            </a:pathLst>
          </a:custGeom>
          <a:solidFill>
            <a:srgbClr val="191919"/>
          </a:solidFill>
        </p:spPr>
        <p:txBody>
          <a:bodyPr wrap="square" lIns="0" tIns="0" rIns="0" bIns="0" rtlCol="0"/>
          <a:lstStyle/>
          <a:p>
            <a:endParaRPr sz="1092"/>
          </a:p>
        </p:txBody>
      </p:sp>
      <p:sp>
        <p:nvSpPr>
          <p:cNvPr id="25" name="object 25"/>
          <p:cNvSpPr/>
          <p:nvPr/>
        </p:nvSpPr>
        <p:spPr>
          <a:xfrm>
            <a:off x="2842581" y="642588"/>
            <a:ext cx="51599" cy="279942"/>
          </a:xfrm>
          <a:custGeom>
            <a:avLst/>
            <a:gdLst/>
            <a:ahLst/>
            <a:cxnLst/>
            <a:rect l="l" t="t" r="r" b="b"/>
            <a:pathLst>
              <a:path w="85089" h="461644">
                <a:moveTo>
                  <a:pt x="42469" y="0"/>
                </a:moveTo>
                <a:lnTo>
                  <a:pt x="6877" y="18255"/>
                </a:lnTo>
                <a:lnTo>
                  <a:pt x="0" y="41820"/>
                </a:lnTo>
                <a:lnTo>
                  <a:pt x="763" y="50456"/>
                </a:lnTo>
                <a:lnTo>
                  <a:pt x="25897" y="80684"/>
                </a:lnTo>
                <a:lnTo>
                  <a:pt x="42469" y="83651"/>
                </a:lnTo>
                <a:lnTo>
                  <a:pt x="51116" y="82910"/>
                </a:lnTo>
                <a:lnTo>
                  <a:pt x="81879" y="58328"/>
                </a:lnTo>
                <a:lnTo>
                  <a:pt x="84939" y="41820"/>
                </a:lnTo>
                <a:lnTo>
                  <a:pt x="84174" y="33207"/>
                </a:lnTo>
                <a:lnTo>
                  <a:pt x="59038" y="2981"/>
                </a:lnTo>
                <a:lnTo>
                  <a:pt x="42469" y="0"/>
                </a:lnTo>
                <a:close/>
              </a:path>
              <a:path w="85089" h="461644">
                <a:moveTo>
                  <a:pt x="77222" y="131922"/>
                </a:moveTo>
                <a:lnTo>
                  <a:pt x="7727" y="131922"/>
                </a:lnTo>
                <a:lnTo>
                  <a:pt x="7727" y="461368"/>
                </a:lnTo>
                <a:lnTo>
                  <a:pt x="77222" y="461368"/>
                </a:lnTo>
                <a:lnTo>
                  <a:pt x="77222" y="131922"/>
                </a:lnTo>
                <a:close/>
              </a:path>
            </a:pathLst>
          </a:custGeom>
          <a:solidFill>
            <a:srgbClr val="191919"/>
          </a:solidFill>
        </p:spPr>
        <p:txBody>
          <a:bodyPr wrap="square" lIns="0" tIns="0" rIns="0" bIns="0" rtlCol="0"/>
          <a:lstStyle/>
          <a:p>
            <a:endParaRPr sz="1092"/>
          </a:p>
        </p:txBody>
      </p:sp>
      <p:sp>
        <p:nvSpPr>
          <p:cNvPr id="26" name="object 26"/>
          <p:cNvSpPr/>
          <p:nvPr/>
        </p:nvSpPr>
        <p:spPr>
          <a:xfrm>
            <a:off x="2937472" y="720244"/>
            <a:ext cx="185986" cy="202159"/>
          </a:xfrm>
          <a:custGeom>
            <a:avLst/>
            <a:gdLst/>
            <a:ahLst/>
            <a:cxnLst/>
            <a:rect l="l" t="t" r="r" b="b"/>
            <a:pathLst>
              <a:path w="306704" h="333375">
                <a:moveTo>
                  <a:pt x="173732" y="0"/>
                </a:moveTo>
                <a:lnTo>
                  <a:pt x="141556" y="2935"/>
                </a:lnTo>
                <a:lnTo>
                  <a:pt x="113241" y="11741"/>
                </a:lnTo>
                <a:lnTo>
                  <a:pt x="88787" y="26420"/>
                </a:lnTo>
                <a:lnTo>
                  <a:pt x="68196" y="46972"/>
                </a:lnTo>
                <a:lnTo>
                  <a:pt x="60479" y="3863"/>
                </a:lnTo>
                <a:lnTo>
                  <a:pt x="0" y="3863"/>
                </a:lnTo>
                <a:lnTo>
                  <a:pt x="0" y="333319"/>
                </a:lnTo>
                <a:lnTo>
                  <a:pt x="69495" y="333319"/>
                </a:lnTo>
                <a:lnTo>
                  <a:pt x="69495" y="167314"/>
                </a:lnTo>
                <a:lnTo>
                  <a:pt x="70960" y="143553"/>
                </a:lnTo>
                <a:lnTo>
                  <a:pt x="82698" y="104145"/>
                </a:lnTo>
                <a:lnTo>
                  <a:pt x="120882" y="67003"/>
                </a:lnTo>
                <a:lnTo>
                  <a:pt x="157649" y="59841"/>
                </a:lnTo>
                <a:lnTo>
                  <a:pt x="175784" y="61368"/>
                </a:lnTo>
                <a:lnTo>
                  <a:pt x="216192" y="84290"/>
                </a:lnTo>
                <a:lnTo>
                  <a:pt x="234901" y="133643"/>
                </a:lnTo>
                <a:lnTo>
                  <a:pt x="236149" y="155723"/>
                </a:lnTo>
                <a:lnTo>
                  <a:pt x="236149" y="333319"/>
                </a:lnTo>
                <a:lnTo>
                  <a:pt x="306283" y="333319"/>
                </a:lnTo>
                <a:lnTo>
                  <a:pt x="306283" y="151880"/>
                </a:lnTo>
                <a:lnTo>
                  <a:pt x="303969" y="114708"/>
                </a:lnTo>
                <a:lnTo>
                  <a:pt x="285469" y="56791"/>
                </a:lnTo>
                <a:lnTo>
                  <a:pt x="249436" y="20271"/>
                </a:lnTo>
                <a:lnTo>
                  <a:pt x="201661" y="2252"/>
                </a:lnTo>
                <a:lnTo>
                  <a:pt x="173732" y="0"/>
                </a:lnTo>
                <a:close/>
              </a:path>
            </a:pathLst>
          </a:custGeom>
          <a:solidFill>
            <a:srgbClr val="191919"/>
          </a:solidFill>
        </p:spPr>
        <p:txBody>
          <a:bodyPr wrap="square" lIns="0" tIns="0" rIns="0" bIns="0" rtlCol="0"/>
          <a:lstStyle/>
          <a:p>
            <a:endParaRPr sz="1092"/>
          </a:p>
        </p:txBody>
      </p:sp>
      <p:sp>
        <p:nvSpPr>
          <p:cNvPr id="27" name="object 27"/>
          <p:cNvSpPr/>
          <p:nvPr/>
        </p:nvSpPr>
        <p:spPr>
          <a:xfrm>
            <a:off x="3159258" y="720240"/>
            <a:ext cx="201389" cy="282637"/>
          </a:xfrm>
          <a:custGeom>
            <a:avLst/>
            <a:gdLst/>
            <a:ahLst/>
            <a:cxnLst/>
            <a:rect l="l" t="t" r="r" b="b"/>
            <a:pathLst>
              <a:path w="332104" h="466089">
                <a:moveTo>
                  <a:pt x="79138" y="351350"/>
                </a:moveTo>
                <a:lnTo>
                  <a:pt x="8366" y="351350"/>
                </a:lnTo>
                <a:lnTo>
                  <a:pt x="12946" y="377137"/>
                </a:lnTo>
                <a:lnTo>
                  <a:pt x="36109" y="419440"/>
                </a:lnTo>
                <a:lnTo>
                  <a:pt x="77169" y="449041"/>
                </a:lnTo>
                <a:lnTo>
                  <a:pt x="131541" y="464010"/>
                </a:lnTo>
                <a:lnTo>
                  <a:pt x="163440" y="465881"/>
                </a:lnTo>
                <a:lnTo>
                  <a:pt x="203732" y="463486"/>
                </a:lnTo>
                <a:lnTo>
                  <a:pt x="238397" y="456305"/>
                </a:lnTo>
                <a:lnTo>
                  <a:pt x="267433" y="444341"/>
                </a:lnTo>
                <a:lnTo>
                  <a:pt x="290839" y="427599"/>
                </a:lnTo>
                <a:lnTo>
                  <a:pt x="306497" y="409254"/>
                </a:lnTo>
                <a:lnTo>
                  <a:pt x="168581" y="409254"/>
                </a:lnTo>
                <a:lnTo>
                  <a:pt x="151088" y="408306"/>
                </a:lnTo>
                <a:lnTo>
                  <a:pt x="108740" y="394124"/>
                </a:lnTo>
                <a:lnTo>
                  <a:pt x="83398" y="364394"/>
                </a:lnTo>
                <a:lnTo>
                  <a:pt x="79138" y="351350"/>
                </a:lnTo>
                <a:close/>
              </a:path>
              <a:path w="332104" h="466089">
                <a:moveTo>
                  <a:pt x="332021" y="280567"/>
                </a:moveTo>
                <a:lnTo>
                  <a:pt x="263164" y="280567"/>
                </a:lnTo>
                <a:lnTo>
                  <a:pt x="263164" y="317236"/>
                </a:lnTo>
                <a:lnTo>
                  <a:pt x="257253" y="357500"/>
                </a:lnTo>
                <a:lnTo>
                  <a:pt x="239518" y="386255"/>
                </a:lnTo>
                <a:lnTo>
                  <a:pt x="209961" y="403505"/>
                </a:lnTo>
                <a:lnTo>
                  <a:pt x="168581" y="409254"/>
                </a:lnTo>
                <a:lnTo>
                  <a:pt x="306497" y="409254"/>
                </a:lnTo>
                <a:lnTo>
                  <a:pt x="308852" y="406496"/>
                </a:lnTo>
                <a:lnTo>
                  <a:pt x="321721" y="381497"/>
                </a:lnTo>
                <a:lnTo>
                  <a:pt x="329445" y="352605"/>
                </a:lnTo>
                <a:lnTo>
                  <a:pt x="331920" y="321102"/>
                </a:lnTo>
                <a:lnTo>
                  <a:pt x="332021" y="280567"/>
                </a:lnTo>
                <a:close/>
              </a:path>
              <a:path w="332104" h="466089">
                <a:moveTo>
                  <a:pt x="155712" y="0"/>
                </a:moveTo>
                <a:lnTo>
                  <a:pt x="113564" y="5240"/>
                </a:lnTo>
                <a:lnTo>
                  <a:pt x="75924" y="20941"/>
                </a:lnTo>
                <a:lnTo>
                  <a:pt x="44311" y="46101"/>
                </a:lnTo>
                <a:lnTo>
                  <a:pt x="20261" y="79798"/>
                </a:lnTo>
                <a:lnTo>
                  <a:pt x="5065" y="120666"/>
                </a:lnTo>
                <a:lnTo>
                  <a:pt x="0" y="167314"/>
                </a:lnTo>
                <a:lnTo>
                  <a:pt x="1246" y="192194"/>
                </a:lnTo>
                <a:lnTo>
                  <a:pt x="11215" y="236751"/>
                </a:lnTo>
                <a:lnTo>
                  <a:pt x="30878" y="274176"/>
                </a:lnTo>
                <a:lnTo>
                  <a:pt x="58550" y="303124"/>
                </a:lnTo>
                <a:lnTo>
                  <a:pt x="93580" y="323215"/>
                </a:lnTo>
                <a:lnTo>
                  <a:pt x="133789" y="333342"/>
                </a:lnTo>
                <a:lnTo>
                  <a:pt x="155712" y="334607"/>
                </a:lnTo>
                <a:lnTo>
                  <a:pt x="189210" y="331232"/>
                </a:lnTo>
                <a:lnTo>
                  <a:pt x="218285" y="321102"/>
                </a:lnTo>
                <a:lnTo>
                  <a:pt x="242937" y="304215"/>
                </a:lnTo>
                <a:lnTo>
                  <a:pt x="263164" y="280567"/>
                </a:lnTo>
                <a:lnTo>
                  <a:pt x="332021" y="280567"/>
                </a:lnTo>
                <a:lnTo>
                  <a:pt x="332021" y="276043"/>
                </a:lnTo>
                <a:lnTo>
                  <a:pt x="167293" y="276043"/>
                </a:lnTo>
                <a:lnTo>
                  <a:pt x="146785" y="274157"/>
                </a:lnTo>
                <a:lnTo>
                  <a:pt x="97798" y="245804"/>
                </a:lnTo>
                <a:lnTo>
                  <a:pt x="78013" y="211070"/>
                </a:lnTo>
                <a:lnTo>
                  <a:pt x="71421" y="167314"/>
                </a:lnTo>
                <a:lnTo>
                  <a:pt x="73069" y="144311"/>
                </a:lnTo>
                <a:lnTo>
                  <a:pt x="86255" y="105050"/>
                </a:lnTo>
                <a:lnTo>
                  <a:pt x="112033" y="75575"/>
                </a:lnTo>
                <a:lnTo>
                  <a:pt x="167293" y="58563"/>
                </a:lnTo>
                <a:lnTo>
                  <a:pt x="332021" y="58563"/>
                </a:lnTo>
                <a:lnTo>
                  <a:pt x="332021" y="55349"/>
                </a:lnTo>
                <a:lnTo>
                  <a:pt x="263824" y="55349"/>
                </a:lnTo>
                <a:lnTo>
                  <a:pt x="254806" y="43159"/>
                </a:lnTo>
                <a:lnTo>
                  <a:pt x="244509" y="32344"/>
                </a:lnTo>
                <a:lnTo>
                  <a:pt x="205907" y="8340"/>
                </a:lnTo>
                <a:lnTo>
                  <a:pt x="173729" y="929"/>
                </a:lnTo>
                <a:lnTo>
                  <a:pt x="155712" y="0"/>
                </a:lnTo>
                <a:close/>
              </a:path>
              <a:path w="332104" h="466089">
                <a:moveTo>
                  <a:pt x="332021" y="58563"/>
                </a:moveTo>
                <a:lnTo>
                  <a:pt x="167293" y="58563"/>
                </a:lnTo>
                <a:lnTo>
                  <a:pt x="187804" y="60472"/>
                </a:lnTo>
                <a:lnTo>
                  <a:pt x="206222" y="66200"/>
                </a:lnTo>
                <a:lnTo>
                  <a:pt x="236788" y="89128"/>
                </a:lnTo>
                <a:lnTo>
                  <a:pt x="256569" y="124286"/>
                </a:lnTo>
                <a:lnTo>
                  <a:pt x="263164" y="168602"/>
                </a:lnTo>
                <a:lnTo>
                  <a:pt x="261515" y="191299"/>
                </a:lnTo>
                <a:lnTo>
                  <a:pt x="248326" y="230067"/>
                </a:lnTo>
                <a:lnTo>
                  <a:pt x="222550" y="259226"/>
                </a:lnTo>
                <a:lnTo>
                  <a:pt x="167293" y="276043"/>
                </a:lnTo>
                <a:lnTo>
                  <a:pt x="332021" y="276043"/>
                </a:lnTo>
                <a:lnTo>
                  <a:pt x="332021" y="58563"/>
                </a:lnTo>
                <a:close/>
              </a:path>
              <a:path w="332104" h="466089">
                <a:moveTo>
                  <a:pt x="332021" y="3874"/>
                </a:moveTo>
                <a:lnTo>
                  <a:pt x="271541" y="3874"/>
                </a:lnTo>
                <a:lnTo>
                  <a:pt x="263824" y="55349"/>
                </a:lnTo>
                <a:lnTo>
                  <a:pt x="332021" y="55349"/>
                </a:lnTo>
                <a:lnTo>
                  <a:pt x="332021" y="3874"/>
                </a:lnTo>
                <a:close/>
              </a:path>
            </a:pathLst>
          </a:custGeom>
          <a:solidFill>
            <a:srgbClr val="191919"/>
          </a:solidFill>
        </p:spPr>
        <p:txBody>
          <a:bodyPr wrap="square" lIns="0" tIns="0" rIns="0" bIns="0" rtlCol="0"/>
          <a:lstStyle/>
          <a:p>
            <a:endParaRPr sz="1092"/>
          </a:p>
        </p:txBody>
      </p:sp>
      <p:grpSp>
        <p:nvGrpSpPr>
          <p:cNvPr id="28" name="object 28"/>
          <p:cNvGrpSpPr/>
          <p:nvPr/>
        </p:nvGrpSpPr>
        <p:grpSpPr>
          <a:xfrm>
            <a:off x="391901" y="209826"/>
            <a:ext cx="934167" cy="934167"/>
            <a:chOff x="645568" y="346019"/>
            <a:chExt cx="1540510" cy="1540510"/>
          </a:xfrm>
        </p:grpSpPr>
        <p:sp>
          <p:nvSpPr>
            <p:cNvPr id="29" name="object 29"/>
            <p:cNvSpPr/>
            <p:nvPr/>
          </p:nvSpPr>
          <p:spPr>
            <a:xfrm>
              <a:off x="1263209" y="346019"/>
              <a:ext cx="305435" cy="605155"/>
            </a:xfrm>
            <a:custGeom>
              <a:avLst/>
              <a:gdLst/>
              <a:ahLst/>
              <a:cxnLst/>
              <a:rect l="l" t="t" r="r" b="b"/>
              <a:pathLst>
                <a:path w="305434" h="605155">
                  <a:moveTo>
                    <a:pt x="152521" y="0"/>
                  </a:moveTo>
                  <a:lnTo>
                    <a:pt x="109819" y="45261"/>
                  </a:lnTo>
                  <a:lnTo>
                    <a:pt x="82323" y="86731"/>
                  </a:lnTo>
                  <a:lnTo>
                    <a:pt x="55296" y="130964"/>
                  </a:lnTo>
                  <a:lnTo>
                    <a:pt x="29672" y="176697"/>
                  </a:lnTo>
                  <a:lnTo>
                    <a:pt x="6389" y="222667"/>
                  </a:lnTo>
                  <a:lnTo>
                    <a:pt x="0" y="247204"/>
                  </a:lnTo>
                  <a:lnTo>
                    <a:pt x="423" y="259860"/>
                  </a:lnTo>
                  <a:lnTo>
                    <a:pt x="19157" y="318123"/>
                  </a:lnTo>
                  <a:lnTo>
                    <a:pt x="36631" y="365768"/>
                  </a:lnTo>
                  <a:lnTo>
                    <a:pt x="55342" y="414193"/>
                  </a:lnTo>
                  <a:lnTo>
                    <a:pt x="74911" y="462322"/>
                  </a:lnTo>
                  <a:lnTo>
                    <a:pt x="94957" y="509080"/>
                  </a:lnTo>
                  <a:lnTo>
                    <a:pt x="115101" y="553392"/>
                  </a:lnTo>
                  <a:lnTo>
                    <a:pt x="134961" y="594184"/>
                  </a:lnTo>
                  <a:lnTo>
                    <a:pt x="152521" y="604967"/>
                  </a:lnTo>
                  <a:lnTo>
                    <a:pt x="162544" y="602271"/>
                  </a:lnTo>
                  <a:lnTo>
                    <a:pt x="189946" y="553389"/>
                  </a:lnTo>
                  <a:lnTo>
                    <a:pt x="210095" y="509075"/>
                  </a:lnTo>
                  <a:lnTo>
                    <a:pt x="230147" y="462317"/>
                  </a:lnTo>
                  <a:lnTo>
                    <a:pt x="249720" y="414188"/>
                  </a:lnTo>
                  <a:lnTo>
                    <a:pt x="268434" y="365763"/>
                  </a:lnTo>
                  <a:lnTo>
                    <a:pt x="285909" y="318115"/>
                  </a:lnTo>
                  <a:lnTo>
                    <a:pt x="301763" y="272320"/>
                  </a:lnTo>
                  <a:lnTo>
                    <a:pt x="305065" y="247200"/>
                  </a:lnTo>
                  <a:lnTo>
                    <a:pt x="303069" y="234698"/>
                  </a:lnTo>
                  <a:lnTo>
                    <a:pt x="275403" y="176702"/>
                  </a:lnTo>
                  <a:lnTo>
                    <a:pt x="249774" y="130966"/>
                  </a:lnTo>
                  <a:lnTo>
                    <a:pt x="222737" y="86730"/>
                  </a:lnTo>
                  <a:lnTo>
                    <a:pt x="195231" y="45255"/>
                  </a:lnTo>
                  <a:lnTo>
                    <a:pt x="168196" y="7804"/>
                  </a:lnTo>
                  <a:lnTo>
                    <a:pt x="152521" y="0"/>
                  </a:lnTo>
                  <a:close/>
                </a:path>
              </a:pathLst>
            </a:custGeom>
            <a:solidFill>
              <a:srgbClr val="E34CE3"/>
            </a:solidFill>
          </p:spPr>
          <p:txBody>
            <a:bodyPr wrap="square" lIns="0" tIns="0" rIns="0" bIns="0" rtlCol="0"/>
            <a:lstStyle/>
            <a:p>
              <a:endParaRPr sz="1092"/>
            </a:p>
          </p:txBody>
        </p:sp>
        <p:sp>
          <p:nvSpPr>
            <p:cNvPr id="30" name="object 30"/>
            <p:cNvSpPr/>
            <p:nvPr/>
          </p:nvSpPr>
          <p:spPr>
            <a:xfrm>
              <a:off x="1263204" y="1281385"/>
              <a:ext cx="305435" cy="605155"/>
            </a:xfrm>
            <a:custGeom>
              <a:avLst/>
              <a:gdLst/>
              <a:ahLst/>
              <a:cxnLst/>
              <a:rect l="l" t="t" r="r" b="b"/>
              <a:pathLst>
                <a:path w="305434" h="605155">
                  <a:moveTo>
                    <a:pt x="152543" y="0"/>
                  </a:moveTo>
                  <a:lnTo>
                    <a:pt x="115118" y="51582"/>
                  </a:lnTo>
                  <a:lnTo>
                    <a:pt x="94969" y="95894"/>
                  </a:lnTo>
                  <a:lnTo>
                    <a:pt x="74917" y="142652"/>
                  </a:lnTo>
                  <a:lnTo>
                    <a:pt x="55344" y="190781"/>
                  </a:lnTo>
                  <a:lnTo>
                    <a:pt x="36630" y="239206"/>
                  </a:lnTo>
                  <a:lnTo>
                    <a:pt x="19156" y="286851"/>
                  </a:lnTo>
                  <a:lnTo>
                    <a:pt x="3302" y="332644"/>
                  </a:lnTo>
                  <a:lnTo>
                    <a:pt x="0" y="357765"/>
                  </a:lnTo>
                  <a:lnTo>
                    <a:pt x="1996" y="370270"/>
                  </a:lnTo>
                  <a:lnTo>
                    <a:pt x="29657" y="428271"/>
                  </a:lnTo>
                  <a:lnTo>
                    <a:pt x="55285" y="474005"/>
                  </a:lnTo>
                  <a:lnTo>
                    <a:pt x="82324" y="518238"/>
                  </a:lnTo>
                  <a:lnTo>
                    <a:pt x="109832" y="559709"/>
                  </a:lnTo>
                  <a:lnTo>
                    <a:pt x="136868" y="597159"/>
                  </a:lnTo>
                  <a:lnTo>
                    <a:pt x="152543" y="604965"/>
                  </a:lnTo>
                  <a:lnTo>
                    <a:pt x="161105" y="603014"/>
                  </a:lnTo>
                  <a:lnTo>
                    <a:pt x="195245" y="559709"/>
                  </a:lnTo>
                  <a:lnTo>
                    <a:pt x="222741" y="518238"/>
                  </a:lnTo>
                  <a:lnTo>
                    <a:pt x="249769" y="474005"/>
                  </a:lnTo>
                  <a:lnTo>
                    <a:pt x="275392" y="428271"/>
                  </a:lnTo>
                  <a:lnTo>
                    <a:pt x="298675" y="382297"/>
                  </a:lnTo>
                  <a:lnTo>
                    <a:pt x="305065" y="357763"/>
                  </a:lnTo>
                  <a:lnTo>
                    <a:pt x="304641" y="345108"/>
                  </a:lnTo>
                  <a:lnTo>
                    <a:pt x="285907" y="286842"/>
                  </a:lnTo>
                  <a:lnTo>
                    <a:pt x="268433" y="239197"/>
                  </a:lnTo>
                  <a:lnTo>
                    <a:pt x="249722" y="190774"/>
                  </a:lnTo>
                  <a:lnTo>
                    <a:pt x="230153" y="142648"/>
                  </a:lnTo>
                  <a:lnTo>
                    <a:pt x="210107" y="95892"/>
                  </a:lnTo>
                  <a:lnTo>
                    <a:pt x="189964" y="51581"/>
                  </a:lnTo>
                  <a:lnTo>
                    <a:pt x="170103" y="10790"/>
                  </a:lnTo>
                  <a:lnTo>
                    <a:pt x="152543" y="0"/>
                  </a:lnTo>
                  <a:close/>
                </a:path>
              </a:pathLst>
            </a:custGeom>
            <a:solidFill>
              <a:srgbClr val="FF0000"/>
            </a:solidFill>
          </p:spPr>
          <p:txBody>
            <a:bodyPr wrap="square" lIns="0" tIns="0" rIns="0" bIns="0" rtlCol="0"/>
            <a:lstStyle/>
            <a:p>
              <a:endParaRPr sz="1092"/>
            </a:p>
          </p:txBody>
        </p:sp>
        <p:sp>
          <p:nvSpPr>
            <p:cNvPr id="31" name="object 31"/>
            <p:cNvSpPr/>
            <p:nvPr/>
          </p:nvSpPr>
          <p:spPr>
            <a:xfrm>
              <a:off x="1580940" y="963647"/>
              <a:ext cx="605155" cy="305435"/>
            </a:xfrm>
            <a:custGeom>
              <a:avLst/>
              <a:gdLst/>
              <a:ahLst/>
              <a:cxnLst/>
              <a:rect l="l" t="t" r="r" b="b"/>
              <a:pathLst>
                <a:path w="605155" h="305434">
                  <a:moveTo>
                    <a:pt x="357763" y="0"/>
                  </a:moveTo>
                  <a:lnTo>
                    <a:pt x="286842" y="19152"/>
                  </a:lnTo>
                  <a:lnTo>
                    <a:pt x="239197" y="36625"/>
                  </a:lnTo>
                  <a:lnTo>
                    <a:pt x="190774" y="55337"/>
                  </a:lnTo>
                  <a:lnTo>
                    <a:pt x="142648" y="74907"/>
                  </a:lnTo>
                  <a:lnTo>
                    <a:pt x="95892" y="94954"/>
                  </a:lnTo>
                  <a:lnTo>
                    <a:pt x="51581" y="115099"/>
                  </a:lnTo>
                  <a:lnTo>
                    <a:pt x="10790" y="134960"/>
                  </a:lnTo>
                  <a:lnTo>
                    <a:pt x="0" y="152524"/>
                  </a:lnTo>
                  <a:lnTo>
                    <a:pt x="2697" y="162547"/>
                  </a:lnTo>
                  <a:lnTo>
                    <a:pt x="51582" y="189945"/>
                  </a:lnTo>
                  <a:lnTo>
                    <a:pt x="95894" y="210094"/>
                  </a:lnTo>
                  <a:lnTo>
                    <a:pt x="142652" y="230146"/>
                  </a:lnTo>
                  <a:lnTo>
                    <a:pt x="190781" y="249721"/>
                  </a:lnTo>
                  <a:lnTo>
                    <a:pt x="239206" y="268437"/>
                  </a:lnTo>
                  <a:lnTo>
                    <a:pt x="286851" y="285914"/>
                  </a:lnTo>
                  <a:lnTo>
                    <a:pt x="332644" y="301772"/>
                  </a:lnTo>
                  <a:lnTo>
                    <a:pt x="357765" y="305065"/>
                  </a:lnTo>
                  <a:lnTo>
                    <a:pt x="370270" y="303067"/>
                  </a:lnTo>
                  <a:lnTo>
                    <a:pt x="428271" y="275402"/>
                  </a:lnTo>
                  <a:lnTo>
                    <a:pt x="474005" y="249774"/>
                  </a:lnTo>
                  <a:lnTo>
                    <a:pt x="518238" y="222738"/>
                  </a:lnTo>
                  <a:lnTo>
                    <a:pt x="559709" y="195235"/>
                  </a:lnTo>
                  <a:lnTo>
                    <a:pt x="597159" y="168205"/>
                  </a:lnTo>
                  <a:lnTo>
                    <a:pt x="604965" y="152521"/>
                  </a:lnTo>
                  <a:lnTo>
                    <a:pt x="603014" y="143958"/>
                  </a:lnTo>
                  <a:lnTo>
                    <a:pt x="559709" y="109818"/>
                  </a:lnTo>
                  <a:lnTo>
                    <a:pt x="518238" y="82323"/>
                  </a:lnTo>
                  <a:lnTo>
                    <a:pt x="474005" y="55297"/>
                  </a:lnTo>
                  <a:lnTo>
                    <a:pt x="428271" y="29676"/>
                  </a:lnTo>
                  <a:lnTo>
                    <a:pt x="382297" y="6399"/>
                  </a:lnTo>
                  <a:lnTo>
                    <a:pt x="357763" y="0"/>
                  </a:lnTo>
                  <a:close/>
                </a:path>
              </a:pathLst>
            </a:custGeom>
            <a:solidFill>
              <a:srgbClr val="FF7000"/>
            </a:solidFill>
          </p:spPr>
          <p:txBody>
            <a:bodyPr wrap="square" lIns="0" tIns="0" rIns="0" bIns="0" rtlCol="0"/>
            <a:lstStyle/>
            <a:p>
              <a:endParaRPr sz="1092"/>
            </a:p>
          </p:txBody>
        </p:sp>
        <p:sp>
          <p:nvSpPr>
            <p:cNvPr id="32" name="object 32"/>
            <p:cNvSpPr/>
            <p:nvPr/>
          </p:nvSpPr>
          <p:spPr>
            <a:xfrm>
              <a:off x="645568" y="963646"/>
              <a:ext cx="605155" cy="305435"/>
            </a:xfrm>
            <a:custGeom>
              <a:avLst/>
              <a:gdLst/>
              <a:ahLst/>
              <a:cxnLst/>
              <a:rect l="l" t="t" r="r" b="b"/>
              <a:pathLst>
                <a:path w="605155" h="305434">
                  <a:moveTo>
                    <a:pt x="247200" y="0"/>
                  </a:moveTo>
                  <a:lnTo>
                    <a:pt x="176694" y="29657"/>
                  </a:lnTo>
                  <a:lnTo>
                    <a:pt x="130960" y="55288"/>
                  </a:lnTo>
                  <a:lnTo>
                    <a:pt x="86727" y="82326"/>
                  </a:lnTo>
                  <a:lnTo>
                    <a:pt x="45255" y="109832"/>
                  </a:lnTo>
                  <a:lnTo>
                    <a:pt x="7806" y="136863"/>
                  </a:lnTo>
                  <a:lnTo>
                    <a:pt x="0" y="152543"/>
                  </a:lnTo>
                  <a:lnTo>
                    <a:pt x="1951" y="161109"/>
                  </a:lnTo>
                  <a:lnTo>
                    <a:pt x="45255" y="195251"/>
                  </a:lnTo>
                  <a:lnTo>
                    <a:pt x="86727" y="222746"/>
                  </a:lnTo>
                  <a:lnTo>
                    <a:pt x="130960" y="249774"/>
                  </a:lnTo>
                  <a:lnTo>
                    <a:pt x="176694" y="275397"/>
                  </a:lnTo>
                  <a:lnTo>
                    <a:pt x="222668" y="298680"/>
                  </a:lnTo>
                  <a:lnTo>
                    <a:pt x="247201" y="305066"/>
                  </a:lnTo>
                  <a:lnTo>
                    <a:pt x="259857" y="304645"/>
                  </a:lnTo>
                  <a:lnTo>
                    <a:pt x="318123" y="285913"/>
                  </a:lnTo>
                  <a:lnTo>
                    <a:pt x="365768" y="268438"/>
                  </a:lnTo>
                  <a:lnTo>
                    <a:pt x="414190" y="249726"/>
                  </a:lnTo>
                  <a:lnTo>
                    <a:pt x="462317" y="230156"/>
                  </a:lnTo>
                  <a:lnTo>
                    <a:pt x="509073" y="210108"/>
                  </a:lnTo>
                  <a:lnTo>
                    <a:pt x="553384" y="189962"/>
                  </a:lnTo>
                  <a:lnTo>
                    <a:pt x="594175" y="170098"/>
                  </a:lnTo>
                  <a:lnTo>
                    <a:pt x="604965" y="152547"/>
                  </a:lnTo>
                  <a:lnTo>
                    <a:pt x="602268" y="142526"/>
                  </a:lnTo>
                  <a:lnTo>
                    <a:pt x="553383" y="115123"/>
                  </a:lnTo>
                  <a:lnTo>
                    <a:pt x="509071" y="94974"/>
                  </a:lnTo>
                  <a:lnTo>
                    <a:pt x="462313" y="74923"/>
                  </a:lnTo>
                  <a:lnTo>
                    <a:pt x="414184" y="55349"/>
                  </a:lnTo>
                  <a:lnTo>
                    <a:pt x="365759" y="36635"/>
                  </a:lnTo>
                  <a:lnTo>
                    <a:pt x="318113" y="19161"/>
                  </a:lnTo>
                  <a:lnTo>
                    <a:pt x="272321" y="3307"/>
                  </a:lnTo>
                  <a:lnTo>
                    <a:pt x="247200" y="0"/>
                  </a:lnTo>
                  <a:close/>
                </a:path>
              </a:pathLst>
            </a:custGeom>
            <a:solidFill>
              <a:srgbClr val="4AD1C9"/>
            </a:solidFill>
          </p:spPr>
          <p:txBody>
            <a:bodyPr wrap="square" lIns="0" tIns="0" rIns="0" bIns="0" rtlCol="0"/>
            <a:lstStyle/>
            <a:p>
              <a:endParaRPr sz="1092"/>
            </a:p>
          </p:txBody>
        </p:sp>
        <p:sp>
          <p:nvSpPr>
            <p:cNvPr id="33" name="object 33"/>
            <p:cNvSpPr/>
            <p:nvPr/>
          </p:nvSpPr>
          <p:spPr>
            <a:xfrm>
              <a:off x="865580" y="566040"/>
              <a:ext cx="438784" cy="438784"/>
            </a:xfrm>
            <a:custGeom>
              <a:avLst/>
              <a:gdLst/>
              <a:ahLst/>
              <a:cxnLst/>
              <a:rect l="l" t="t" r="r" b="b"/>
              <a:pathLst>
                <a:path w="438784" h="438784">
                  <a:moveTo>
                    <a:pt x="22166" y="0"/>
                  </a:moveTo>
                  <a:lnTo>
                    <a:pt x="12994" y="891"/>
                  </a:lnTo>
                  <a:lnTo>
                    <a:pt x="5558" y="5566"/>
                  </a:lnTo>
                  <a:lnTo>
                    <a:pt x="885" y="13000"/>
                  </a:lnTo>
                  <a:lnTo>
                    <a:pt x="0" y="22166"/>
                  </a:lnTo>
                  <a:lnTo>
                    <a:pt x="7370" y="67760"/>
                  </a:lnTo>
                  <a:lnTo>
                    <a:pt x="17252" y="116529"/>
                  </a:lnTo>
                  <a:lnTo>
                    <a:pt x="29418" y="166919"/>
                  </a:lnTo>
                  <a:lnTo>
                    <a:pt x="43638" y="217377"/>
                  </a:lnTo>
                  <a:lnTo>
                    <a:pt x="59684" y="266347"/>
                  </a:lnTo>
                  <a:lnTo>
                    <a:pt x="92604" y="303645"/>
                  </a:lnTo>
                  <a:lnTo>
                    <a:pt x="136199" y="324813"/>
                  </a:lnTo>
                  <a:lnTo>
                    <a:pt x="182247" y="346147"/>
                  </a:lnTo>
                  <a:lnTo>
                    <a:pt x="229719" y="367156"/>
                  </a:lnTo>
                  <a:lnTo>
                    <a:pt x="277588" y="387350"/>
                  </a:lnTo>
                  <a:lnTo>
                    <a:pt x="324826" y="406236"/>
                  </a:lnTo>
                  <a:lnTo>
                    <a:pt x="370405" y="423324"/>
                  </a:lnTo>
                  <a:lnTo>
                    <a:pt x="413296" y="438122"/>
                  </a:lnTo>
                  <a:lnTo>
                    <a:pt x="424343" y="438518"/>
                  </a:lnTo>
                  <a:lnTo>
                    <a:pt x="433334" y="433338"/>
                  </a:lnTo>
                  <a:lnTo>
                    <a:pt x="438513" y="424344"/>
                  </a:lnTo>
                  <a:lnTo>
                    <a:pt x="438122" y="413296"/>
                  </a:lnTo>
                  <a:lnTo>
                    <a:pt x="423325" y="370404"/>
                  </a:lnTo>
                  <a:lnTo>
                    <a:pt x="406238" y="324823"/>
                  </a:lnTo>
                  <a:lnTo>
                    <a:pt x="387354" y="277581"/>
                  </a:lnTo>
                  <a:lnTo>
                    <a:pt x="367163" y="229708"/>
                  </a:lnTo>
                  <a:lnTo>
                    <a:pt x="346155" y="182234"/>
                  </a:lnTo>
                  <a:lnTo>
                    <a:pt x="324822" y="136186"/>
                  </a:lnTo>
                  <a:lnTo>
                    <a:pt x="303655" y="92594"/>
                  </a:lnTo>
                  <a:lnTo>
                    <a:pt x="266368" y="59663"/>
                  </a:lnTo>
                  <a:lnTo>
                    <a:pt x="217396" y="43615"/>
                  </a:lnTo>
                  <a:lnTo>
                    <a:pt x="166935" y="29397"/>
                  </a:lnTo>
                  <a:lnTo>
                    <a:pt x="116541" y="17237"/>
                  </a:lnTo>
                  <a:lnTo>
                    <a:pt x="67766" y="7362"/>
                  </a:lnTo>
                  <a:lnTo>
                    <a:pt x="22166" y="0"/>
                  </a:lnTo>
                  <a:close/>
                </a:path>
              </a:pathLst>
            </a:custGeom>
            <a:solidFill>
              <a:srgbClr val="FFBD00"/>
            </a:solidFill>
          </p:spPr>
          <p:txBody>
            <a:bodyPr wrap="square" lIns="0" tIns="0" rIns="0" bIns="0" rtlCol="0"/>
            <a:lstStyle/>
            <a:p>
              <a:endParaRPr sz="1092"/>
            </a:p>
          </p:txBody>
        </p:sp>
        <p:sp>
          <p:nvSpPr>
            <p:cNvPr id="34" name="object 34"/>
            <p:cNvSpPr/>
            <p:nvPr/>
          </p:nvSpPr>
          <p:spPr>
            <a:xfrm>
              <a:off x="1527381" y="1227810"/>
              <a:ext cx="438784" cy="438784"/>
            </a:xfrm>
            <a:custGeom>
              <a:avLst/>
              <a:gdLst/>
              <a:ahLst/>
              <a:cxnLst/>
              <a:rect l="l" t="t" r="r" b="b"/>
              <a:pathLst>
                <a:path w="438785" h="438785">
                  <a:moveTo>
                    <a:pt x="14170" y="0"/>
                  </a:moveTo>
                  <a:lnTo>
                    <a:pt x="5178" y="5179"/>
                  </a:lnTo>
                  <a:lnTo>
                    <a:pt x="0" y="14173"/>
                  </a:lnTo>
                  <a:lnTo>
                    <a:pt x="391" y="25221"/>
                  </a:lnTo>
                  <a:lnTo>
                    <a:pt x="15188" y="68113"/>
                  </a:lnTo>
                  <a:lnTo>
                    <a:pt x="32274" y="113695"/>
                  </a:lnTo>
                  <a:lnTo>
                    <a:pt x="51159" y="160937"/>
                  </a:lnTo>
                  <a:lnTo>
                    <a:pt x="71350" y="208811"/>
                  </a:lnTo>
                  <a:lnTo>
                    <a:pt x="92358" y="256287"/>
                  </a:lnTo>
                  <a:lnTo>
                    <a:pt x="113690" y="302338"/>
                  </a:lnTo>
                  <a:lnTo>
                    <a:pt x="134858" y="345934"/>
                  </a:lnTo>
                  <a:lnTo>
                    <a:pt x="172144" y="378855"/>
                  </a:lnTo>
                  <a:lnTo>
                    <a:pt x="221118" y="394907"/>
                  </a:lnTo>
                  <a:lnTo>
                    <a:pt x="271580" y="409125"/>
                  </a:lnTo>
                  <a:lnTo>
                    <a:pt x="321977" y="421285"/>
                  </a:lnTo>
                  <a:lnTo>
                    <a:pt x="370751" y="431161"/>
                  </a:lnTo>
                  <a:lnTo>
                    <a:pt x="416346" y="438528"/>
                  </a:lnTo>
                  <a:lnTo>
                    <a:pt x="425519" y="437635"/>
                  </a:lnTo>
                  <a:lnTo>
                    <a:pt x="432955" y="432956"/>
                  </a:lnTo>
                  <a:lnTo>
                    <a:pt x="437628" y="425519"/>
                  </a:lnTo>
                  <a:lnTo>
                    <a:pt x="438513" y="416351"/>
                  </a:lnTo>
                  <a:lnTo>
                    <a:pt x="431143" y="370759"/>
                  </a:lnTo>
                  <a:lnTo>
                    <a:pt x="421261" y="321992"/>
                  </a:lnTo>
                  <a:lnTo>
                    <a:pt x="409097" y="271605"/>
                  </a:lnTo>
                  <a:lnTo>
                    <a:pt x="394880" y="221150"/>
                  </a:lnTo>
                  <a:lnTo>
                    <a:pt x="378840" y="172180"/>
                  </a:lnTo>
                  <a:lnTo>
                    <a:pt x="345909" y="134873"/>
                  </a:lnTo>
                  <a:lnTo>
                    <a:pt x="302314" y="113705"/>
                  </a:lnTo>
                  <a:lnTo>
                    <a:pt x="256266" y="92372"/>
                  </a:lnTo>
                  <a:lnTo>
                    <a:pt x="208794" y="71364"/>
                  </a:lnTo>
                  <a:lnTo>
                    <a:pt x="160924" y="51172"/>
                  </a:lnTo>
                  <a:lnTo>
                    <a:pt x="113686" y="32285"/>
                  </a:lnTo>
                  <a:lnTo>
                    <a:pt x="68108" y="15196"/>
                  </a:lnTo>
                  <a:lnTo>
                    <a:pt x="25217" y="395"/>
                  </a:lnTo>
                  <a:lnTo>
                    <a:pt x="14170" y="0"/>
                  </a:lnTo>
                  <a:close/>
                </a:path>
              </a:pathLst>
            </a:custGeom>
            <a:solidFill>
              <a:srgbClr val="0057DE"/>
            </a:solidFill>
          </p:spPr>
          <p:txBody>
            <a:bodyPr wrap="square" lIns="0" tIns="0" rIns="0" bIns="0" rtlCol="0"/>
            <a:lstStyle/>
            <a:p>
              <a:endParaRPr sz="1092"/>
            </a:p>
          </p:txBody>
        </p:sp>
        <p:sp>
          <p:nvSpPr>
            <p:cNvPr id="35" name="object 35"/>
            <p:cNvSpPr/>
            <p:nvPr/>
          </p:nvSpPr>
          <p:spPr>
            <a:xfrm>
              <a:off x="1527365" y="566023"/>
              <a:ext cx="438784" cy="438784"/>
            </a:xfrm>
            <a:custGeom>
              <a:avLst/>
              <a:gdLst/>
              <a:ahLst/>
              <a:cxnLst/>
              <a:rect l="l" t="t" r="r" b="b"/>
              <a:pathLst>
                <a:path w="438785" h="438784">
                  <a:moveTo>
                    <a:pt x="416346" y="0"/>
                  </a:moveTo>
                  <a:lnTo>
                    <a:pt x="370754" y="7370"/>
                  </a:lnTo>
                  <a:lnTo>
                    <a:pt x="321987" y="17252"/>
                  </a:lnTo>
                  <a:lnTo>
                    <a:pt x="271598" y="29416"/>
                  </a:lnTo>
                  <a:lnTo>
                    <a:pt x="221140" y="43633"/>
                  </a:lnTo>
                  <a:lnTo>
                    <a:pt x="172165" y="59673"/>
                  </a:lnTo>
                  <a:lnTo>
                    <a:pt x="134868" y="92604"/>
                  </a:lnTo>
                  <a:lnTo>
                    <a:pt x="113700" y="136196"/>
                  </a:lnTo>
                  <a:lnTo>
                    <a:pt x="92366" y="182244"/>
                  </a:lnTo>
                  <a:lnTo>
                    <a:pt x="71356" y="229718"/>
                  </a:lnTo>
                  <a:lnTo>
                    <a:pt x="51163" y="277590"/>
                  </a:lnTo>
                  <a:lnTo>
                    <a:pt x="32276" y="324829"/>
                  </a:lnTo>
                  <a:lnTo>
                    <a:pt x="15189" y="370408"/>
                  </a:lnTo>
                  <a:lnTo>
                    <a:pt x="391" y="413296"/>
                  </a:lnTo>
                  <a:lnTo>
                    <a:pt x="0" y="424343"/>
                  </a:lnTo>
                  <a:lnTo>
                    <a:pt x="5178" y="433334"/>
                  </a:lnTo>
                  <a:lnTo>
                    <a:pt x="14170" y="438513"/>
                  </a:lnTo>
                  <a:lnTo>
                    <a:pt x="25217" y="438122"/>
                  </a:lnTo>
                  <a:lnTo>
                    <a:pt x="68109" y="423321"/>
                  </a:lnTo>
                  <a:lnTo>
                    <a:pt x="113691" y="406234"/>
                  </a:lnTo>
                  <a:lnTo>
                    <a:pt x="160933" y="387350"/>
                  </a:lnTo>
                  <a:lnTo>
                    <a:pt x="208806" y="367159"/>
                  </a:lnTo>
                  <a:lnTo>
                    <a:pt x="256283" y="346153"/>
                  </a:lnTo>
                  <a:lnTo>
                    <a:pt x="302334" y="324822"/>
                  </a:lnTo>
                  <a:lnTo>
                    <a:pt x="345930" y="303655"/>
                  </a:lnTo>
                  <a:lnTo>
                    <a:pt x="378850" y="266358"/>
                  </a:lnTo>
                  <a:lnTo>
                    <a:pt x="394898" y="217391"/>
                  </a:lnTo>
                  <a:lnTo>
                    <a:pt x="409116" y="166933"/>
                  </a:lnTo>
                  <a:lnTo>
                    <a:pt x="421275" y="116540"/>
                  </a:lnTo>
                  <a:lnTo>
                    <a:pt x="431150" y="67766"/>
                  </a:lnTo>
                  <a:lnTo>
                    <a:pt x="438513" y="22166"/>
                  </a:lnTo>
                  <a:lnTo>
                    <a:pt x="437628" y="12994"/>
                  </a:lnTo>
                  <a:lnTo>
                    <a:pt x="432955" y="5558"/>
                  </a:lnTo>
                  <a:lnTo>
                    <a:pt x="425519" y="885"/>
                  </a:lnTo>
                  <a:lnTo>
                    <a:pt x="416346" y="0"/>
                  </a:lnTo>
                  <a:close/>
                </a:path>
              </a:pathLst>
            </a:custGeom>
            <a:solidFill>
              <a:srgbClr val="127F4F"/>
            </a:solidFill>
          </p:spPr>
          <p:txBody>
            <a:bodyPr wrap="square" lIns="0" tIns="0" rIns="0" bIns="0" rtlCol="0"/>
            <a:lstStyle/>
            <a:p>
              <a:endParaRPr sz="1092"/>
            </a:p>
          </p:txBody>
        </p:sp>
        <p:sp>
          <p:nvSpPr>
            <p:cNvPr id="36" name="object 36"/>
            <p:cNvSpPr/>
            <p:nvPr/>
          </p:nvSpPr>
          <p:spPr>
            <a:xfrm>
              <a:off x="865586" y="1227827"/>
              <a:ext cx="438784" cy="438784"/>
            </a:xfrm>
            <a:custGeom>
              <a:avLst/>
              <a:gdLst/>
              <a:ahLst/>
              <a:cxnLst/>
              <a:rect l="l" t="t" r="r" b="b"/>
              <a:pathLst>
                <a:path w="438784" h="438785">
                  <a:moveTo>
                    <a:pt x="424343" y="0"/>
                  </a:moveTo>
                  <a:lnTo>
                    <a:pt x="370404" y="15191"/>
                  </a:lnTo>
                  <a:lnTo>
                    <a:pt x="324823" y="32279"/>
                  </a:lnTo>
                  <a:lnTo>
                    <a:pt x="277581" y="51164"/>
                  </a:lnTo>
                  <a:lnTo>
                    <a:pt x="229708" y="71355"/>
                  </a:lnTo>
                  <a:lnTo>
                    <a:pt x="182234" y="92363"/>
                  </a:lnTo>
                  <a:lnTo>
                    <a:pt x="136186" y="113698"/>
                  </a:lnTo>
                  <a:lnTo>
                    <a:pt x="92594" y="134868"/>
                  </a:lnTo>
                  <a:lnTo>
                    <a:pt x="59663" y="172155"/>
                  </a:lnTo>
                  <a:lnTo>
                    <a:pt x="43615" y="221123"/>
                  </a:lnTo>
                  <a:lnTo>
                    <a:pt x="29397" y="271583"/>
                  </a:lnTo>
                  <a:lnTo>
                    <a:pt x="17237" y="321980"/>
                  </a:lnTo>
                  <a:lnTo>
                    <a:pt x="7362" y="370756"/>
                  </a:lnTo>
                  <a:lnTo>
                    <a:pt x="0" y="416357"/>
                  </a:lnTo>
                  <a:lnTo>
                    <a:pt x="885" y="425523"/>
                  </a:lnTo>
                  <a:lnTo>
                    <a:pt x="5558" y="432957"/>
                  </a:lnTo>
                  <a:lnTo>
                    <a:pt x="12994" y="437633"/>
                  </a:lnTo>
                  <a:lnTo>
                    <a:pt x="22166" y="438524"/>
                  </a:lnTo>
                  <a:lnTo>
                    <a:pt x="67760" y="431154"/>
                  </a:lnTo>
                  <a:lnTo>
                    <a:pt x="116529" y="421271"/>
                  </a:lnTo>
                  <a:lnTo>
                    <a:pt x="166919" y="409105"/>
                  </a:lnTo>
                  <a:lnTo>
                    <a:pt x="217377" y="394885"/>
                  </a:lnTo>
                  <a:lnTo>
                    <a:pt x="266347" y="378840"/>
                  </a:lnTo>
                  <a:lnTo>
                    <a:pt x="303645" y="345909"/>
                  </a:lnTo>
                  <a:lnTo>
                    <a:pt x="324813" y="302317"/>
                  </a:lnTo>
                  <a:lnTo>
                    <a:pt x="346147" y="256271"/>
                  </a:lnTo>
                  <a:lnTo>
                    <a:pt x="367156" y="208798"/>
                  </a:lnTo>
                  <a:lnTo>
                    <a:pt x="387350" y="160928"/>
                  </a:lnTo>
                  <a:lnTo>
                    <a:pt x="406236" y="113688"/>
                  </a:lnTo>
                  <a:lnTo>
                    <a:pt x="423324" y="68108"/>
                  </a:lnTo>
                  <a:lnTo>
                    <a:pt x="438122" y="25217"/>
                  </a:lnTo>
                  <a:lnTo>
                    <a:pt x="438513" y="14170"/>
                  </a:lnTo>
                  <a:lnTo>
                    <a:pt x="433334" y="5178"/>
                  </a:lnTo>
                  <a:lnTo>
                    <a:pt x="424343" y="0"/>
                  </a:lnTo>
                  <a:close/>
                </a:path>
              </a:pathLst>
            </a:custGeom>
            <a:solidFill>
              <a:srgbClr val="7824B0"/>
            </a:solidFill>
          </p:spPr>
          <p:txBody>
            <a:bodyPr wrap="square" lIns="0" tIns="0" rIns="0" bIns="0" rtlCol="0"/>
            <a:lstStyle/>
            <a:p>
              <a:endParaRPr sz="1092"/>
            </a:p>
          </p:txBody>
        </p:sp>
      </p:grpSp>
      <p:sp>
        <p:nvSpPr>
          <p:cNvPr id="37" name="object 37"/>
          <p:cNvSpPr txBox="1">
            <a:spLocks noGrp="1"/>
          </p:cNvSpPr>
          <p:nvPr>
            <p:ph type="sldNum" sz="quarter" idx="4294967295"/>
          </p:nvPr>
        </p:nvSpPr>
        <p:spPr>
          <a:xfrm>
            <a:off x="749769" y="6248771"/>
            <a:ext cx="190991" cy="153888"/>
          </a:xfrm>
          <a:prstGeom prst="rect">
            <a:avLst/>
          </a:prstGeom>
        </p:spPr>
        <p:txBody>
          <a:bodyPr vert="horz" wrap="square" lIns="0" tIns="0" rIns="0" bIns="0" rtlCol="0" anchor="ctr">
            <a:spAutoFit/>
          </a:bodyPr>
          <a:lstStyle/>
          <a:p>
            <a:pPr marL="23104">
              <a:lnSpc>
                <a:spcPts val="1216"/>
              </a:lnSpc>
            </a:pPr>
            <a:fld id="{81D60167-4931-47E6-BA6A-407CBD079E47}" type="slidenum">
              <a:rPr spc="-15" dirty="0"/>
              <a:pPr marL="23104">
                <a:lnSpc>
                  <a:spcPts val="1216"/>
                </a:lnSpc>
              </a:pPr>
              <a:t>3</a:t>
            </a:fld>
            <a:endParaRPr spc="-15" dirty="0"/>
          </a:p>
        </p:txBody>
      </p:sp>
      <p:sp>
        <p:nvSpPr>
          <p:cNvPr id="38" name="object 11">
            <a:extLst>
              <a:ext uri="{FF2B5EF4-FFF2-40B4-BE49-F238E27FC236}">
                <a16:creationId xmlns:a16="http://schemas.microsoft.com/office/drawing/2014/main" id="{5FAFB01B-DFDB-0BA7-71B5-4303F3595C1F}"/>
              </a:ext>
            </a:extLst>
          </p:cNvPr>
          <p:cNvSpPr txBox="1">
            <a:spLocks/>
          </p:cNvSpPr>
          <p:nvPr/>
        </p:nvSpPr>
        <p:spPr>
          <a:xfrm>
            <a:off x="564186" y="1185397"/>
            <a:ext cx="5022478" cy="2029527"/>
          </a:xfrm>
          <a:prstGeom prst="rect">
            <a:avLst/>
          </a:prstGeom>
        </p:spPr>
        <p:txBody>
          <a:bodyPr vert="horz" wrap="square" lIns="0" tIns="180210" rIns="0" bIns="0" rtlCol="0">
            <a:spAutoFit/>
          </a:bodyPr>
          <a:lstStyle>
            <a:lvl1pPr>
              <a:defRPr>
                <a:latin typeface="+mj-lt"/>
                <a:ea typeface="+mj-ea"/>
                <a:cs typeface="+mj-cs"/>
              </a:defRPr>
            </a:lvl1pPr>
          </a:lstStyle>
          <a:p>
            <a:pPr marL="7701">
              <a:spcBef>
                <a:spcPts val="1419"/>
              </a:spcBef>
            </a:pPr>
            <a:r>
              <a:rPr lang="en-GB" sz="6003" spc="-88" dirty="0">
                <a:solidFill>
                  <a:srgbClr val="000000"/>
                </a:solidFill>
                <a:latin typeface="Arial" panose="020B0604020202020204" pitchFamily="34" charset="0"/>
                <a:cs typeface="Arial" panose="020B0604020202020204" pitchFamily="34" charset="0"/>
              </a:rPr>
              <a:t>How to change an image </a:t>
            </a:r>
            <a:endParaRPr lang="en-GB" sz="3002" dirty="0">
              <a:latin typeface="Arial" panose="020B0604020202020204" pitchFamily="34" charset="0"/>
              <a:cs typeface="Arial" panose="020B0604020202020204" pitchFamily="34" charset="0"/>
            </a:endParaRPr>
          </a:p>
        </p:txBody>
      </p:sp>
      <p:sp>
        <p:nvSpPr>
          <p:cNvPr id="39" name="object 12">
            <a:extLst>
              <a:ext uri="{FF2B5EF4-FFF2-40B4-BE49-F238E27FC236}">
                <a16:creationId xmlns:a16="http://schemas.microsoft.com/office/drawing/2014/main" id="{AF377351-7F42-D2C2-A9A6-454010E76A8A}"/>
              </a:ext>
            </a:extLst>
          </p:cNvPr>
          <p:cNvSpPr txBox="1"/>
          <p:nvPr/>
        </p:nvSpPr>
        <p:spPr>
          <a:xfrm>
            <a:off x="564186" y="3471177"/>
            <a:ext cx="3922653" cy="1378853"/>
          </a:xfrm>
          <a:prstGeom prst="rect">
            <a:avLst/>
          </a:prstGeom>
        </p:spPr>
        <p:txBody>
          <a:bodyPr vert="horz" wrap="square" lIns="0" tIns="7316" rIns="0" bIns="0" rtlCol="0">
            <a:spAutoFit/>
          </a:bodyPr>
          <a:lstStyle/>
          <a:p>
            <a:pPr marL="7701" marR="349638">
              <a:lnSpc>
                <a:spcPct val="101000"/>
              </a:lnSpc>
              <a:spcBef>
                <a:spcPts val="58"/>
              </a:spcBef>
            </a:pPr>
            <a:r>
              <a:rPr lang="en-GB" sz="1486" dirty="0">
                <a:latin typeface="Arial"/>
                <a:cs typeface="Arial"/>
              </a:rPr>
              <a:t>To change a slide image double click or menu click and select ‘Format Picture’ then under ‘Picture Source’ select ‘insert’ then choose the new image you’d like to use. If the image needs adjusting select ‘Format’ then ‘Crop’ to reposition. </a:t>
            </a:r>
            <a:endParaRPr sz="1486" dirty="0">
              <a:latin typeface="Arial"/>
              <a:cs typeface="Arial"/>
            </a:endParaRPr>
          </a:p>
        </p:txBody>
      </p:sp>
      <p:pic>
        <p:nvPicPr>
          <p:cNvPr id="41" name="Picture 40" descr="A person holding a baby&#10;&#10;Description automatically generated">
            <a:extLst>
              <a:ext uri="{FF2B5EF4-FFF2-40B4-BE49-F238E27FC236}">
                <a16:creationId xmlns:a16="http://schemas.microsoft.com/office/drawing/2014/main" id="{201AE9BF-79CF-0447-BD0A-03351B766BD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57377" y="2515905"/>
            <a:ext cx="4713190" cy="3642775"/>
          </a:xfrm>
          <a:prstGeom prst="rect">
            <a:avLst/>
          </a:prstGeom>
        </p:spPr>
      </p:pic>
      <p:sp>
        <p:nvSpPr>
          <p:cNvPr id="42" name="Oval 41">
            <a:extLst>
              <a:ext uri="{FF2B5EF4-FFF2-40B4-BE49-F238E27FC236}">
                <a16:creationId xmlns:a16="http://schemas.microsoft.com/office/drawing/2014/main" id="{FA4EA1DD-081E-2CFD-B3C2-50B15A4988A3}"/>
              </a:ext>
            </a:extLst>
          </p:cNvPr>
          <p:cNvSpPr/>
          <p:nvPr/>
        </p:nvSpPr>
        <p:spPr>
          <a:xfrm>
            <a:off x="8914673" y="4168324"/>
            <a:ext cx="739324" cy="32345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92" dirty="0"/>
              <a:t>  </a:t>
            </a:r>
          </a:p>
        </p:txBody>
      </p:sp>
      <p:cxnSp>
        <p:nvCxnSpPr>
          <p:cNvPr id="44" name="Straight Connector 43">
            <a:extLst>
              <a:ext uri="{FF2B5EF4-FFF2-40B4-BE49-F238E27FC236}">
                <a16:creationId xmlns:a16="http://schemas.microsoft.com/office/drawing/2014/main" id="{5C1D07B2-B04C-DC8D-CEF5-5AF6CE10982F}"/>
              </a:ext>
            </a:extLst>
          </p:cNvPr>
          <p:cNvCxnSpPr>
            <a:cxnSpLocks/>
            <a:stCxn id="42" idx="2"/>
          </p:cNvCxnSpPr>
          <p:nvPr/>
        </p:nvCxnSpPr>
        <p:spPr>
          <a:xfrm flipH="1" flipV="1">
            <a:off x="4155275" y="4168324"/>
            <a:ext cx="4759398" cy="1617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583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F3065-8065-49B6-B001-428F0A32FF7D}"/>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1D80A648-62A9-4F7C-8265-5ADD68BFE669}"/>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592275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E05DD2-6F95-4E51-875E-1DD1D9BE9F81}"/>
              </a:ext>
            </a:extLst>
          </p:cNvPr>
          <p:cNvSpPr>
            <a:spLocks noGrp="1"/>
          </p:cNvSpPr>
          <p:nvPr>
            <p:ph type="ctrTitle"/>
          </p:nvPr>
        </p:nvSpPr>
        <p:spPr/>
        <p:txBody>
          <a:bodyPr/>
          <a:lstStyle/>
          <a:p>
            <a:endParaRPr lang="en-GB"/>
          </a:p>
        </p:txBody>
      </p:sp>
      <p:sp>
        <p:nvSpPr>
          <p:cNvPr id="5" name="Subtitle 4">
            <a:extLst>
              <a:ext uri="{FF2B5EF4-FFF2-40B4-BE49-F238E27FC236}">
                <a16:creationId xmlns:a16="http://schemas.microsoft.com/office/drawing/2014/main" id="{4C1D44B9-6A18-4EA8-9335-584EECB4B8C1}"/>
              </a:ext>
            </a:extLst>
          </p:cNvPr>
          <p:cNvSpPr>
            <a:spLocks noGrp="1"/>
          </p:cNvSpPr>
          <p:nvPr>
            <p:ph type="subTitle" idx="1"/>
          </p:nvPr>
        </p:nvSpPr>
        <p:spPr/>
        <p:txBody>
          <a:bodyPr/>
          <a:lstStyle/>
          <a:p>
            <a:endParaRPr lang="en-GB"/>
          </a:p>
        </p:txBody>
      </p:sp>
      <p:sp>
        <p:nvSpPr>
          <p:cNvPr id="6" name="Content Placeholder 5">
            <a:extLst>
              <a:ext uri="{FF2B5EF4-FFF2-40B4-BE49-F238E27FC236}">
                <a16:creationId xmlns:a16="http://schemas.microsoft.com/office/drawing/2014/main" id="{986E9707-BFC1-48D6-9DD1-B7CBCBCCB4B0}"/>
              </a:ext>
            </a:extLst>
          </p:cNvPr>
          <p:cNvSpPr>
            <a:spLocks noGrp="1"/>
          </p:cNvSpPr>
          <p:nvPr>
            <p:ph idx="14"/>
          </p:nvPr>
        </p:nvSpPr>
        <p:spPr/>
        <p:txBody>
          <a:bodyPr/>
          <a:lstStyle/>
          <a:p>
            <a:endParaRPr lang="en-GB"/>
          </a:p>
        </p:txBody>
      </p:sp>
    </p:spTree>
    <p:extLst>
      <p:ext uri="{BB962C8B-B14F-4D97-AF65-F5344CB8AC3E}">
        <p14:creationId xmlns:p14="http://schemas.microsoft.com/office/powerpoint/2010/main" val="970978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131AA-60F3-402D-AF2A-BE50BA5A6818}"/>
              </a:ext>
            </a:extLst>
          </p:cNvPr>
          <p:cNvSpPr>
            <a:spLocks noGrp="1"/>
          </p:cNvSpPr>
          <p:nvPr>
            <p:ph type="title"/>
          </p:nvPr>
        </p:nvSpPr>
        <p:spPr/>
        <p:txBody>
          <a:bodyPr/>
          <a:lstStyle/>
          <a:p>
            <a:endParaRPr lang="en-GB"/>
          </a:p>
        </p:txBody>
      </p:sp>
      <p:sp>
        <p:nvSpPr>
          <p:cNvPr id="3" name="Slide Number Placeholder 2">
            <a:extLst>
              <a:ext uri="{FF2B5EF4-FFF2-40B4-BE49-F238E27FC236}">
                <a16:creationId xmlns:a16="http://schemas.microsoft.com/office/drawing/2014/main" id="{4473B7EC-49F4-4805-BE4D-636E6537BDCC}"/>
              </a:ext>
            </a:extLst>
          </p:cNvPr>
          <p:cNvSpPr>
            <a:spLocks noGrp="1"/>
          </p:cNvSpPr>
          <p:nvPr>
            <p:ph type="sldNum" sz="quarter" idx="12"/>
          </p:nvPr>
        </p:nvSpPr>
        <p:spPr/>
        <p:txBody>
          <a:bodyPr/>
          <a:lstStyle/>
          <a:p>
            <a:fld id="{B5A3AB10-BD2F-4AB3-8652-FFAF8383F5D3}" type="slidenum">
              <a:rPr lang="en-GB" smtClean="0"/>
              <a:pPr/>
              <a:t>6</a:t>
            </a:fld>
            <a:endParaRPr lang="en-GB" dirty="0"/>
          </a:p>
        </p:txBody>
      </p:sp>
      <p:sp>
        <p:nvSpPr>
          <p:cNvPr id="6" name="Content Placeholder 5">
            <a:extLst>
              <a:ext uri="{FF2B5EF4-FFF2-40B4-BE49-F238E27FC236}">
                <a16:creationId xmlns:a16="http://schemas.microsoft.com/office/drawing/2014/main" id="{537668F0-4599-40A2-BB40-6E7CEC8B5EE6}"/>
              </a:ext>
            </a:extLst>
          </p:cNvPr>
          <p:cNvSpPr>
            <a:spLocks noGrp="1"/>
          </p:cNvSpPr>
          <p:nvPr>
            <p:ph idx="14"/>
          </p:nvPr>
        </p:nvSpPr>
        <p:spPr/>
        <p:txBody>
          <a:bodyPr/>
          <a:lstStyle/>
          <a:p>
            <a:endParaRPr lang="en-GB"/>
          </a:p>
        </p:txBody>
      </p:sp>
      <p:sp>
        <p:nvSpPr>
          <p:cNvPr id="5" name="Graphic 46">
            <a:extLst>
              <a:ext uri="{FF2B5EF4-FFF2-40B4-BE49-F238E27FC236}">
                <a16:creationId xmlns:a16="http://schemas.microsoft.com/office/drawing/2014/main" id="{7C388255-8F29-FC5E-9376-E42A3D3090FE}"/>
              </a:ext>
            </a:extLst>
          </p:cNvPr>
          <p:cNvSpPr/>
          <p:nvPr/>
        </p:nvSpPr>
        <p:spPr>
          <a:xfrm>
            <a:off x="6267450" y="0"/>
            <a:ext cx="6479389" cy="6858000"/>
          </a:xfrm>
          <a:custGeom>
            <a:avLst/>
            <a:gdLst>
              <a:gd name="connsiteX0" fmla="*/ 2522350 w 10704364"/>
              <a:gd name="connsiteY0" fmla="*/ 0 h 11329854"/>
              <a:gd name="connsiteX1" fmla="*/ 134351 w 10704364"/>
              <a:gd name="connsiteY1" fmla="*/ 4019723 h 11329854"/>
              <a:gd name="connsiteX2" fmla="*/ 70672 w 10704364"/>
              <a:gd name="connsiteY2" fmla="*/ 5043406 h 11329854"/>
              <a:gd name="connsiteX3" fmla="*/ 2611626 w 10704364"/>
              <a:gd name="connsiteY3" fmla="*/ 11329855 h 11329854"/>
              <a:gd name="connsiteX4" fmla="*/ 10704364 w 10704364"/>
              <a:gd name="connsiteY4" fmla="*/ 11329855 h 11329854"/>
              <a:gd name="connsiteX5" fmla="*/ 10704364 w 10704364"/>
              <a:gd name="connsiteY5" fmla="*/ 0 h 11329854"/>
              <a:gd name="connsiteX6" fmla="*/ 2522350 w 10704364"/>
              <a:gd name="connsiteY6" fmla="*/ 0 h 1132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04364" h="11329854">
                <a:moveTo>
                  <a:pt x="2522350" y="0"/>
                </a:moveTo>
                <a:cubicBezTo>
                  <a:pt x="1692535" y="1154292"/>
                  <a:pt x="801874" y="2622047"/>
                  <a:pt x="134351" y="4019723"/>
                </a:cubicBezTo>
                <a:cubicBezTo>
                  <a:pt x="-18919" y="4340634"/>
                  <a:pt x="-42313" y="4706130"/>
                  <a:pt x="70672" y="5043406"/>
                </a:cubicBezTo>
                <a:cubicBezTo>
                  <a:pt x="744805" y="7053740"/>
                  <a:pt x="1715090" y="9498913"/>
                  <a:pt x="2611626" y="11329855"/>
                </a:cubicBezTo>
                <a:lnTo>
                  <a:pt x="10704364" y="11329855"/>
                </a:lnTo>
                <a:lnTo>
                  <a:pt x="10704364" y="0"/>
                </a:lnTo>
                <a:lnTo>
                  <a:pt x="2522350" y="0"/>
                </a:lnTo>
                <a:close/>
              </a:path>
            </a:pathLst>
          </a:custGeom>
          <a:blipFill dpi="0" rotWithShape="1">
            <a:blip r:embed="rId2"/>
            <a:srcRect/>
            <a:stretch>
              <a:fillRect l="-11" t="-9091" r="11" b="-14660"/>
            </a:stretch>
          </a:blipFill>
          <a:ln w="10487" cap="flat">
            <a:noFill/>
            <a:prstDash val="solid"/>
            <a:miter/>
          </a:ln>
        </p:spPr>
        <p:txBody>
          <a:bodyPr rtlCol="0" anchor="ctr"/>
          <a:lstStyle/>
          <a:p>
            <a:endParaRPr lang="en-GB" dirty="0"/>
          </a:p>
        </p:txBody>
      </p:sp>
    </p:spTree>
    <p:extLst>
      <p:ext uri="{BB962C8B-B14F-4D97-AF65-F5344CB8AC3E}">
        <p14:creationId xmlns:p14="http://schemas.microsoft.com/office/powerpoint/2010/main" val="3352598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9263E-53BA-40E1-9F98-757D83764492}"/>
              </a:ext>
            </a:extLst>
          </p:cNvPr>
          <p:cNvSpPr>
            <a:spLocks noGrp="1"/>
          </p:cNvSpPr>
          <p:nvPr>
            <p:ph type="title"/>
          </p:nvPr>
        </p:nvSpPr>
        <p:spPr/>
        <p:txBody>
          <a:bodyPr/>
          <a:lstStyle/>
          <a:p>
            <a:endParaRPr lang="en-GB"/>
          </a:p>
        </p:txBody>
      </p:sp>
      <p:sp>
        <p:nvSpPr>
          <p:cNvPr id="3" name="Subtitle 2">
            <a:extLst>
              <a:ext uri="{FF2B5EF4-FFF2-40B4-BE49-F238E27FC236}">
                <a16:creationId xmlns:a16="http://schemas.microsoft.com/office/drawing/2014/main" id="{E7FC2FFE-4D77-4856-AC5F-7A7D5DC48746}"/>
              </a:ext>
            </a:extLst>
          </p:cNvPr>
          <p:cNvSpPr>
            <a:spLocks noGrp="1"/>
          </p:cNvSpPr>
          <p:nvPr>
            <p:ph type="subTitle" idx="1"/>
          </p:nvPr>
        </p:nvSpPr>
        <p:spPr/>
        <p:txBody>
          <a:bodyPr/>
          <a:lstStyle/>
          <a:p>
            <a:endParaRPr lang="en-GB"/>
          </a:p>
        </p:txBody>
      </p:sp>
      <p:sp>
        <p:nvSpPr>
          <p:cNvPr id="4" name="Content Placeholder 3">
            <a:extLst>
              <a:ext uri="{FF2B5EF4-FFF2-40B4-BE49-F238E27FC236}">
                <a16:creationId xmlns:a16="http://schemas.microsoft.com/office/drawing/2014/main" id="{69117F30-D0D4-463F-BB4B-EBD01CF3F02A}"/>
              </a:ext>
            </a:extLst>
          </p:cNvPr>
          <p:cNvSpPr>
            <a:spLocks noGrp="1"/>
          </p:cNvSpPr>
          <p:nvPr>
            <p:ph idx="13"/>
          </p:nvPr>
        </p:nvSpPr>
        <p:spPr/>
        <p:txBody>
          <a:bodyPr/>
          <a:lstStyle/>
          <a:p>
            <a:endParaRPr lang="en-GB"/>
          </a:p>
        </p:txBody>
      </p:sp>
      <p:sp>
        <p:nvSpPr>
          <p:cNvPr id="5" name="Content Placeholder 4">
            <a:extLst>
              <a:ext uri="{FF2B5EF4-FFF2-40B4-BE49-F238E27FC236}">
                <a16:creationId xmlns:a16="http://schemas.microsoft.com/office/drawing/2014/main" id="{06BF6E2A-C9A7-44E7-8A86-93898AB636F2}"/>
              </a:ext>
            </a:extLst>
          </p:cNvPr>
          <p:cNvSpPr>
            <a:spLocks noGrp="1"/>
          </p:cNvSpPr>
          <p:nvPr>
            <p:ph idx="14"/>
          </p:nvPr>
        </p:nvSpPr>
        <p:spPr/>
        <p:txBody>
          <a:bodyPr/>
          <a:lstStyle/>
          <a:p>
            <a:endParaRPr lang="en-GB" dirty="0"/>
          </a:p>
        </p:txBody>
      </p:sp>
      <p:sp>
        <p:nvSpPr>
          <p:cNvPr id="6" name="Content Placeholder 5">
            <a:extLst>
              <a:ext uri="{FF2B5EF4-FFF2-40B4-BE49-F238E27FC236}">
                <a16:creationId xmlns:a16="http://schemas.microsoft.com/office/drawing/2014/main" id="{22ECF963-2E16-419A-9DB5-884AADBDDC64}"/>
              </a:ext>
            </a:extLst>
          </p:cNvPr>
          <p:cNvSpPr>
            <a:spLocks noGrp="1"/>
          </p:cNvSpPr>
          <p:nvPr>
            <p:ph idx="15"/>
          </p:nvPr>
        </p:nvSpPr>
        <p:spPr/>
        <p:txBody>
          <a:bodyPr/>
          <a:lstStyle/>
          <a:p>
            <a:endParaRPr lang="en-GB"/>
          </a:p>
        </p:txBody>
      </p:sp>
      <p:sp>
        <p:nvSpPr>
          <p:cNvPr id="7" name="Slide Number Placeholder 6">
            <a:extLst>
              <a:ext uri="{FF2B5EF4-FFF2-40B4-BE49-F238E27FC236}">
                <a16:creationId xmlns:a16="http://schemas.microsoft.com/office/drawing/2014/main" id="{5AA3E274-CD9A-4B05-BD8F-17724A316B06}"/>
              </a:ext>
            </a:extLst>
          </p:cNvPr>
          <p:cNvSpPr>
            <a:spLocks noGrp="1"/>
          </p:cNvSpPr>
          <p:nvPr>
            <p:ph type="sldNum" sz="quarter" idx="12"/>
          </p:nvPr>
        </p:nvSpPr>
        <p:spPr/>
        <p:txBody>
          <a:bodyPr/>
          <a:lstStyle/>
          <a:p>
            <a:fld id="{B5A3AB10-BD2F-4AB3-8652-FFAF8383F5D3}" type="slidenum">
              <a:rPr lang="en-GB" smtClean="0"/>
              <a:pPr/>
              <a:t>7</a:t>
            </a:fld>
            <a:endParaRPr lang="en-GB" dirty="0"/>
          </a:p>
        </p:txBody>
      </p:sp>
    </p:spTree>
    <p:extLst>
      <p:ext uri="{BB962C8B-B14F-4D97-AF65-F5344CB8AC3E}">
        <p14:creationId xmlns:p14="http://schemas.microsoft.com/office/powerpoint/2010/main" val="531031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EA2B63-6E18-4DCF-AFEB-1C469492C34F}"/>
              </a:ext>
            </a:extLst>
          </p:cNvPr>
          <p:cNvSpPr>
            <a:spLocks noGrp="1"/>
          </p:cNvSpPr>
          <p:nvPr>
            <p:ph type="title"/>
          </p:nvPr>
        </p:nvSpPr>
        <p:spPr/>
        <p:txBody>
          <a:bodyPr/>
          <a:lstStyle/>
          <a:p>
            <a:endParaRPr lang="en-GB"/>
          </a:p>
        </p:txBody>
      </p:sp>
      <p:sp>
        <p:nvSpPr>
          <p:cNvPr id="8" name="Subtitle 7">
            <a:extLst>
              <a:ext uri="{FF2B5EF4-FFF2-40B4-BE49-F238E27FC236}">
                <a16:creationId xmlns:a16="http://schemas.microsoft.com/office/drawing/2014/main" id="{A112922B-7527-4403-A26E-FB9857C31DEB}"/>
              </a:ext>
            </a:extLst>
          </p:cNvPr>
          <p:cNvSpPr>
            <a:spLocks noGrp="1"/>
          </p:cNvSpPr>
          <p:nvPr>
            <p:ph type="subTitle" idx="1"/>
          </p:nvPr>
        </p:nvSpPr>
        <p:spPr/>
        <p:txBody>
          <a:bodyPr/>
          <a:lstStyle/>
          <a:p>
            <a:endParaRPr lang="en-GB"/>
          </a:p>
        </p:txBody>
      </p:sp>
      <p:sp>
        <p:nvSpPr>
          <p:cNvPr id="9" name="Content Placeholder 8">
            <a:extLst>
              <a:ext uri="{FF2B5EF4-FFF2-40B4-BE49-F238E27FC236}">
                <a16:creationId xmlns:a16="http://schemas.microsoft.com/office/drawing/2014/main" id="{3C901BFA-833E-4E4F-B373-BAE1423024B6}"/>
              </a:ext>
            </a:extLst>
          </p:cNvPr>
          <p:cNvSpPr>
            <a:spLocks noGrp="1"/>
          </p:cNvSpPr>
          <p:nvPr>
            <p:ph idx="14"/>
          </p:nvPr>
        </p:nvSpPr>
        <p:spPr/>
        <p:txBody>
          <a:bodyPr/>
          <a:lstStyle/>
          <a:p>
            <a:endParaRPr lang="en-GB"/>
          </a:p>
        </p:txBody>
      </p:sp>
      <p:sp>
        <p:nvSpPr>
          <p:cNvPr id="10" name="Content Placeholder 9">
            <a:extLst>
              <a:ext uri="{FF2B5EF4-FFF2-40B4-BE49-F238E27FC236}">
                <a16:creationId xmlns:a16="http://schemas.microsoft.com/office/drawing/2014/main" id="{D16F1E41-93F5-4C10-9F46-E3918AC85F33}"/>
              </a:ext>
            </a:extLst>
          </p:cNvPr>
          <p:cNvSpPr>
            <a:spLocks noGrp="1"/>
          </p:cNvSpPr>
          <p:nvPr>
            <p:ph idx="15"/>
          </p:nvPr>
        </p:nvSpPr>
        <p:spPr/>
        <p:txBody>
          <a:bodyPr/>
          <a:lstStyle/>
          <a:p>
            <a:endParaRPr lang="en-GB"/>
          </a:p>
        </p:txBody>
      </p:sp>
      <p:sp>
        <p:nvSpPr>
          <p:cNvPr id="6" name="Slide Number Placeholder 5">
            <a:extLst>
              <a:ext uri="{FF2B5EF4-FFF2-40B4-BE49-F238E27FC236}">
                <a16:creationId xmlns:a16="http://schemas.microsoft.com/office/drawing/2014/main" id="{C41FF7BD-CB96-4BF6-B1F9-820127479E1E}"/>
              </a:ext>
            </a:extLst>
          </p:cNvPr>
          <p:cNvSpPr>
            <a:spLocks noGrp="1"/>
          </p:cNvSpPr>
          <p:nvPr>
            <p:ph type="sldNum" sz="quarter" idx="12"/>
          </p:nvPr>
        </p:nvSpPr>
        <p:spPr/>
        <p:txBody>
          <a:bodyPr/>
          <a:lstStyle/>
          <a:p>
            <a:fld id="{B5A3AB10-BD2F-4AB3-8652-FFAF8383F5D3}" type="slidenum">
              <a:rPr lang="en-GB" smtClean="0"/>
              <a:pPr/>
              <a:t>8</a:t>
            </a:fld>
            <a:endParaRPr lang="en-GB" dirty="0"/>
          </a:p>
        </p:txBody>
      </p:sp>
    </p:spTree>
    <p:extLst>
      <p:ext uri="{BB962C8B-B14F-4D97-AF65-F5344CB8AC3E}">
        <p14:creationId xmlns:p14="http://schemas.microsoft.com/office/powerpoint/2010/main" val="524198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E465CDF5-FE57-445C-95D3-CB92402B0993}"/>
              </a:ext>
            </a:extLst>
          </p:cNvPr>
          <p:cNvSpPr>
            <a:spLocks noGrp="1"/>
          </p:cNvSpPr>
          <p:nvPr>
            <p:ph type="title"/>
          </p:nvPr>
        </p:nvSpPr>
        <p:spPr/>
        <p:txBody>
          <a:bodyPr/>
          <a:lstStyle/>
          <a:p>
            <a:endParaRPr lang="en-GB"/>
          </a:p>
        </p:txBody>
      </p:sp>
      <p:sp>
        <p:nvSpPr>
          <p:cNvPr id="22" name="Subtitle 21">
            <a:extLst>
              <a:ext uri="{FF2B5EF4-FFF2-40B4-BE49-F238E27FC236}">
                <a16:creationId xmlns:a16="http://schemas.microsoft.com/office/drawing/2014/main" id="{846FD95F-F3CD-487E-AC83-5832D6AE3767}"/>
              </a:ext>
            </a:extLst>
          </p:cNvPr>
          <p:cNvSpPr>
            <a:spLocks noGrp="1"/>
          </p:cNvSpPr>
          <p:nvPr>
            <p:ph type="subTitle" idx="1"/>
          </p:nvPr>
        </p:nvSpPr>
        <p:spPr/>
        <p:txBody>
          <a:bodyPr/>
          <a:lstStyle/>
          <a:p>
            <a:endParaRPr lang="en-GB"/>
          </a:p>
        </p:txBody>
      </p:sp>
      <p:sp>
        <p:nvSpPr>
          <p:cNvPr id="23" name="Content Placeholder 22">
            <a:extLst>
              <a:ext uri="{FF2B5EF4-FFF2-40B4-BE49-F238E27FC236}">
                <a16:creationId xmlns:a16="http://schemas.microsoft.com/office/drawing/2014/main" id="{7D261E66-B9BE-4E47-8379-EEE8428B73F3}"/>
              </a:ext>
            </a:extLst>
          </p:cNvPr>
          <p:cNvSpPr>
            <a:spLocks noGrp="1"/>
          </p:cNvSpPr>
          <p:nvPr>
            <p:ph idx="14"/>
          </p:nvPr>
        </p:nvSpPr>
        <p:spPr/>
        <p:txBody>
          <a:bodyPr/>
          <a:lstStyle/>
          <a:p>
            <a:endParaRPr lang="en-GB"/>
          </a:p>
        </p:txBody>
      </p:sp>
      <p:sp>
        <p:nvSpPr>
          <p:cNvPr id="20" name="Slide Number Placeholder 19">
            <a:extLst>
              <a:ext uri="{FF2B5EF4-FFF2-40B4-BE49-F238E27FC236}">
                <a16:creationId xmlns:a16="http://schemas.microsoft.com/office/drawing/2014/main" id="{F87B9899-6B7B-4837-AB39-023E19A5515C}"/>
              </a:ext>
            </a:extLst>
          </p:cNvPr>
          <p:cNvSpPr>
            <a:spLocks noGrp="1"/>
          </p:cNvSpPr>
          <p:nvPr>
            <p:ph type="sldNum" sz="quarter" idx="12"/>
          </p:nvPr>
        </p:nvSpPr>
        <p:spPr/>
        <p:txBody>
          <a:bodyPr/>
          <a:lstStyle/>
          <a:p>
            <a:fld id="{B5A3AB10-BD2F-4AB3-8652-FFAF8383F5D3}" type="slidenum">
              <a:rPr lang="en-GB" smtClean="0"/>
              <a:pPr/>
              <a:t>9</a:t>
            </a:fld>
            <a:endParaRPr lang="en-GB" dirty="0"/>
          </a:p>
        </p:txBody>
      </p:sp>
      <p:sp>
        <p:nvSpPr>
          <p:cNvPr id="15" name="Rounded Rectangle 41">
            <a:extLst>
              <a:ext uri="{FF2B5EF4-FFF2-40B4-BE49-F238E27FC236}">
                <a16:creationId xmlns:a16="http://schemas.microsoft.com/office/drawing/2014/main" id="{C4D58C2B-F209-43F0-9805-5B9100079E97}"/>
              </a:ext>
            </a:extLst>
          </p:cNvPr>
          <p:cNvSpPr/>
          <p:nvPr/>
        </p:nvSpPr>
        <p:spPr>
          <a:xfrm>
            <a:off x="6402936" y="1512041"/>
            <a:ext cx="5408064" cy="4641661"/>
          </a:xfrm>
          <a:prstGeom prst="roundRect">
            <a:avLst>
              <a:gd name="adj" fmla="val 6076"/>
            </a:avLst>
          </a:prstGeom>
          <a:blipFill>
            <a:blip r:embed="rId2"/>
            <a:stretch>
              <a:fillRect l="-11" t="-29759" r="11" b="-232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71439361"/>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FF7000"/>
      </a:accent1>
      <a:accent2>
        <a:srgbClr val="FF0000"/>
      </a:accent2>
      <a:accent3>
        <a:srgbClr val="30C9FF"/>
      </a:accent3>
      <a:accent4>
        <a:srgbClr val="12804F"/>
      </a:accent4>
      <a:accent5>
        <a:srgbClr val="7824B0"/>
      </a:accent5>
      <a:accent6>
        <a:srgbClr val="E34DE3"/>
      </a:accent6>
      <a:hlink>
        <a:srgbClr val="0057D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9eba1e7-3a09-4785-aeb7-6be27bc510a8">
      <UserInfo>
        <DisplayName>Victoria Legrys (Cardiff and Vale UHB - Planning)</DisplayName>
        <AccountId>1529</AccountId>
        <AccountType/>
      </UserInfo>
    </SharedWithUsers>
    <lcf76f155ced4ddcb4097134ff3c332f xmlns="73e26aa6-fbe3-4645-a9a9-a31e3892e679">
      <Terms xmlns="http://schemas.microsoft.com/office/infopath/2007/PartnerControls"/>
    </lcf76f155ced4ddcb4097134ff3c332f>
    <TaxCatchAll xmlns="69eba1e7-3a09-4785-aeb7-6be27bc510a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EA9549ADBAAB4A90FF09608DE73EE1" ma:contentTypeVersion="12" ma:contentTypeDescription="Create a new document." ma:contentTypeScope="" ma:versionID="aea2ee6dd58dc2e61fe5904e0d4cfca3">
  <xsd:schema xmlns:xsd="http://www.w3.org/2001/XMLSchema" xmlns:xs="http://www.w3.org/2001/XMLSchema" xmlns:p="http://schemas.microsoft.com/office/2006/metadata/properties" xmlns:ns2="73e26aa6-fbe3-4645-a9a9-a31e3892e679" xmlns:ns3="69eba1e7-3a09-4785-aeb7-6be27bc510a8" targetNamespace="http://schemas.microsoft.com/office/2006/metadata/properties" ma:root="true" ma:fieldsID="ea43318394a69477dc0a2894b7509945" ns2:_="" ns3:_="">
    <xsd:import namespace="73e26aa6-fbe3-4645-a9a9-a31e3892e679"/>
    <xsd:import namespace="69eba1e7-3a09-4785-aeb7-6be27bc510a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e26aa6-fbe3-4645-a9a9-a31e3892e6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eba1e7-3a09-4785-aeb7-6be27bc510a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c36a0baf-7f59-453d-9cce-407a2f137718}" ma:internalName="TaxCatchAll" ma:showField="CatchAllData" ma:web="69eba1e7-3a09-4785-aeb7-6be27bc510a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EE9DF8-EF05-44E1-B815-B3AE5C54E9AA}">
  <ds:schemaRefs>
    <ds:schemaRef ds:uri="http://purl.org/dc/dcmitype/"/>
    <ds:schemaRef ds:uri="http://www.w3.org/XML/1998/namespace"/>
    <ds:schemaRef ds:uri="http://schemas.microsoft.com/office/2006/metadata/properties"/>
    <ds:schemaRef ds:uri="http://purl.org/dc/elements/1.1/"/>
    <ds:schemaRef ds:uri="5d574a0a-7581-4bbf-90d2-16651045c84e"/>
    <ds:schemaRef ds:uri="b92b639e-e516-4141-8104-e5c2fd8a6a07"/>
    <ds:schemaRef ds:uri="http://purl.org/dc/terms/"/>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FB296D7F-0D2C-42E7-A571-D856DB4B4FEC}">
  <ds:schemaRefs>
    <ds:schemaRef ds:uri="http://schemas.microsoft.com/sharepoint/v3/contenttype/forms"/>
  </ds:schemaRefs>
</ds:datastoreItem>
</file>

<file path=customXml/itemProps3.xml><?xml version="1.0" encoding="utf-8"?>
<ds:datastoreItem xmlns:ds="http://schemas.openxmlformats.org/officeDocument/2006/customXml" ds:itemID="{CE4D2DB9-4C76-4130-A807-B3D9FD788DDA}"/>
</file>

<file path=docProps/app.xml><?xml version="1.0" encoding="utf-8"?>
<Properties xmlns="http://schemas.openxmlformats.org/officeDocument/2006/extended-properties" xmlns:vt="http://schemas.openxmlformats.org/officeDocument/2006/docPropsVTypes">
  <TotalTime>259</TotalTime>
  <Words>78</Words>
  <Application>Microsoft Office PowerPoint</Application>
  <PresentationFormat>Widescreen</PresentationFormat>
  <Paragraphs>21</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Robyn Kelly (Cardiff and Vale UHB - Communication, Arts, Health Charity and Engagement)</dc:creator>
  <cp:lastModifiedBy>Robyn Kelly (Cardiff and Vale UHB - Communication, Arts, Health Charity and Engagement)</cp:lastModifiedBy>
  <cp:revision>14</cp:revision>
  <dcterms:created xsi:type="dcterms:W3CDTF">2023-10-30T12:06:35Z</dcterms:created>
  <dcterms:modified xsi:type="dcterms:W3CDTF">2023-11-03T11:38:20Z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0x010100BFEA9549ADBAAB4A90FF09608DE73EE1</vt:lpwstr>
  </property>
  <property fmtid="{D5CDD505-2E9C-101B-9397-08002B2CF9AE}" pid="3" name="MediaServiceImageTags">
    <vt:lpwstr/>
  </property>
</Properties>
</file>